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A80D0D"/>
    <a:srgbClr val="1E45A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 showGuides="1">
      <p:cViewPr varScale="1">
        <p:scale>
          <a:sx n="113" d="100"/>
          <a:sy n="113" d="100"/>
        </p:scale>
        <p:origin x="648" y="-7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45000" cy="450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DD95B4-4D95-4A44-AA4A-8563E31A7054}" type="datetimeFigureOut">
              <a:rPr lang="ru-RU" smtClean="0"/>
              <a:t>24.04.2023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93DDD6-B16C-41E4-9919-A237C9C979C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856638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DD95B4-4D95-4A44-AA4A-8563E31A7054}" type="datetimeFigureOut">
              <a:rPr lang="ru-RU" smtClean="0"/>
              <a:t>24.04.2023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93DDD6-B16C-41E4-9919-A237C9C979C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6243135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DD95B4-4D95-4A44-AA4A-8563E31A7054}" type="datetimeFigureOut">
              <a:rPr lang="ru-RU" smtClean="0"/>
              <a:t>24.04.2023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93DDD6-B16C-41E4-9919-A237C9C979C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5372956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DD95B4-4D95-4A44-AA4A-8563E31A7054}" type="datetimeFigureOut">
              <a:rPr lang="ru-RU" smtClean="0"/>
              <a:t>24.04.2023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93DDD6-B16C-41E4-9919-A237C9C979C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1088003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DD95B4-4D95-4A44-AA4A-8563E31A7054}" type="datetimeFigureOut">
              <a:rPr lang="ru-RU" smtClean="0"/>
              <a:t>24.04.2023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93DDD6-B16C-41E4-9919-A237C9C979C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7218075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DD95B4-4D95-4A44-AA4A-8563E31A7054}" type="datetimeFigureOut">
              <a:rPr lang="ru-RU" smtClean="0"/>
              <a:t>24.04.2023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93DDD6-B16C-41E4-9919-A237C9C979C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4021648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DD95B4-4D95-4A44-AA4A-8563E31A7054}" type="datetimeFigureOut">
              <a:rPr lang="ru-RU" smtClean="0"/>
              <a:t>24.04.2023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93DDD6-B16C-41E4-9919-A237C9C979C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077198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DD95B4-4D95-4A44-AA4A-8563E31A7054}" type="datetimeFigureOut">
              <a:rPr lang="ru-RU" smtClean="0"/>
              <a:t>24.04.2023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93DDD6-B16C-41E4-9919-A237C9C979C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0377309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DD95B4-4D95-4A44-AA4A-8563E31A7054}" type="datetimeFigureOut">
              <a:rPr lang="ru-RU" smtClean="0"/>
              <a:t>24.04.2023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93DDD6-B16C-41E4-9919-A237C9C979C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5353152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DD95B4-4D95-4A44-AA4A-8563E31A7054}" type="datetimeFigureOut">
              <a:rPr lang="ru-RU" smtClean="0"/>
              <a:t>24.04.2023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93DDD6-B16C-41E4-9919-A237C9C979C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3118097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DD95B4-4D95-4A44-AA4A-8563E31A7054}" type="datetimeFigureOut">
              <a:rPr lang="ru-RU" smtClean="0"/>
              <a:t>24.04.2023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93DDD6-B16C-41E4-9919-A237C9C979C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9728526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ADD95B4-4D95-4A44-AA4A-8563E31A7054}" type="datetimeFigureOut">
              <a:rPr lang="ru-RU" smtClean="0"/>
              <a:t>24.04.2023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893DDD6-B16C-41E4-9919-A237C9C979C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6736020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13" Type="http://schemas.openxmlformats.org/officeDocument/2006/relationships/image" Target="../media/image18.png"/><Relationship Id="rId18" Type="http://schemas.openxmlformats.org/officeDocument/2006/relationships/image" Target="../media/image23.png"/><Relationship Id="rId3" Type="http://schemas.openxmlformats.org/officeDocument/2006/relationships/image" Target="../media/image9.png"/><Relationship Id="rId21" Type="http://schemas.openxmlformats.org/officeDocument/2006/relationships/image" Target="../media/image26.png"/><Relationship Id="rId7" Type="http://schemas.openxmlformats.org/officeDocument/2006/relationships/image" Target="../media/image12.png"/><Relationship Id="rId12" Type="http://schemas.openxmlformats.org/officeDocument/2006/relationships/image" Target="../media/image17.png"/><Relationship Id="rId17" Type="http://schemas.openxmlformats.org/officeDocument/2006/relationships/image" Target="../media/image22.png"/><Relationship Id="rId2" Type="http://schemas.openxmlformats.org/officeDocument/2006/relationships/image" Target="../media/image1.png"/><Relationship Id="rId16" Type="http://schemas.openxmlformats.org/officeDocument/2006/relationships/image" Target="../media/image21.png"/><Relationship Id="rId20" Type="http://schemas.openxmlformats.org/officeDocument/2006/relationships/image" Target="../media/image25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.png"/><Relationship Id="rId11" Type="http://schemas.openxmlformats.org/officeDocument/2006/relationships/image" Target="../media/image16.png"/><Relationship Id="rId5" Type="http://schemas.openxmlformats.org/officeDocument/2006/relationships/image" Target="../media/image10.png"/><Relationship Id="rId15" Type="http://schemas.openxmlformats.org/officeDocument/2006/relationships/image" Target="../media/image20.png"/><Relationship Id="rId23" Type="http://schemas.openxmlformats.org/officeDocument/2006/relationships/image" Target="../media/image28.png"/><Relationship Id="rId10" Type="http://schemas.openxmlformats.org/officeDocument/2006/relationships/image" Target="../media/image15.png"/><Relationship Id="rId19" Type="http://schemas.openxmlformats.org/officeDocument/2006/relationships/image" Target="../media/image24.png"/><Relationship Id="rId4" Type="http://schemas.openxmlformats.org/officeDocument/2006/relationships/image" Target="../media/image7.png"/><Relationship Id="rId9" Type="http://schemas.openxmlformats.org/officeDocument/2006/relationships/image" Target="../media/image14.png"/><Relationship Id="rId14" Type="http://schemas.openxmlformats.org/officeDocument/2006/relationships/image" Target="../media/image19.png"/><Relationship Id="rId22" Type="http://schemas.openxmlformats.org/officeDocument/2006/relationships/image" Target="../media/image27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png"/><Relationship Id="rId13" Type="http://schemas.openxmlformats.org/officeDocument/2006/relationships/image" Target="../media/image37.png"/><Relationship Id="rId18" Type="http://schemas.openxmlformats.org/officeDocument/2006/relationships/image" Target="../media/image42.png"/><Relationship Id="rId3" Type="http://schemas.openxmlformats.org/officeDocument/2006/relationships/image" Target="../media/image29.png"/><Relationship Id="rId21" Type="http://schemas.openxmlformats.org/officeDocument/2006/relationships/image" Target="../media/image45.png"/><Relationship Id="rId7" Type="http://schemas.openxmlformats.org/officeDocument/2006/relationships/image" Target="../media/image31.png"/><Relationship Id="rId12" Type="http://schemas.openxmlformats.org/officeDocument/2006/relationships/image" Target="../media/image36.png"/><Relationship Id="rId17" Type="http://schemas.openxmlformats.org/officeDocument/2006/relationships/image" Target="../media/image41.png"/><Relationship Id="rId2" Type="http://schemas.openxmlformats.org/officeDocument/2006/relationships/image" Target="../media/image1.png"/><Relationship Id="rId16" Type="http://schemas.openxmlformats.org/officeDocument/2006/relationships/image" Target="../media/image40.png"/><Relationship Id="rId20" Type="http://schemas.openxmlformats.org/officeDocument/2006/relationships/image" Target="../media/image44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0.png"/><Relationship Id="rId11" Type="http://schemas.openxmlformats.org/officeDocument/2006/relationships/image" Target="../media/image35.png"/><Relationship Id="rId5" Type="http://schemas.openxmlformats.org/officeDocument/2006/relationships/image" Target="../media/image7.png"/><Relationship Id="rId15" Type="http://schemas.openxmlformats.org/officeDocument/2006/relationships/image" Target="../media/image39.png"/><Relationship Id="rId10" Type="http://schemas.openxmlformats.org/officeDocument/2006/relationships/image" Target="../media/image34.png"/><Relationship Id="rId19" Type="http://schemas.openxmlformats.org/officeDocument/2006/relationships/image" Target="../media/image43.png"/><Relationship Id="rId4" Type="http://schemas.openxmlformats.org/officeDocument/2006/relationships/image" Target="../media/image10.png"/><Relationship Id="rId9" Type="http://schemas.openxmlformats.org/officeDocument/2006/relationships/image" Target="../media/image33.png"/><Relationship Id="rId14" Type="http://schemas.openxmlformats.org/officeDocument/2006/relationships/image" Target="../media/image38.png"/><Relationship Id="rId22" Type="http://schemas.openxmlformats.org/officeDocument/2006/relationships/image" Target="../media/image46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51.png"/><Relationship Id="rId13" Type="http://schemas.openxmlformats.org/officeDocument/2006/relationships/image" Target="../media/image56.png"/><Relationship Id="rId3" Type="http://schemas.openxmlformats.org/officeDocument/2006/relationships/image" Target="../media/image7.png"/><Relationship Id="rId7" Type="http://schemas.openxmlformats.org/officeDocument/2006/relationships/image" Target="../media/image50.png"/><Relationship Id="rId12" Type="http://schemas.openxmlformats.org/officeDocument/2006/relationships/image" Target="../media/image5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9.png"/><Relationship Id="rId11" Type="http://schemas.openxmlformats.org/officeDocument/2006/relationships/image" Target="../media/image54.png"/><Relationship Id="rId5" Type="http://schemas.openxmlformats.org/officeDocument/2006/relationships/image" Target="../media/image48.png"/><Relationship Id="rId10" Type="http://schemas.openxmlformats.org/officeDocument/2006/relationships/image" Target="../media/image53.png"/><Relationship Id="rId4" Type="http://schemas.openxmlformats.org/officeDocument/2006/relationships/image" Target="../media/image47.png"/><Relationship Id="rId9" Type="http://schemas.openxmlformats.org/officeDocument/2006/relationships/image" Target="../media/image52.png"/><Relationship Id="rId14" Type="http://schemas.openxmlformats.org/officeDocument/2006/relationships/image" Target="../media/image5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64.png"/><Relationship Id="rId3" Type="http://schemas.openxmlformats.org/officeDocument/2006/relationships/image" Target="../media/image60.png"/><Relationship Id="rId7" Type="http://schemas.openxmlformats.org/officeDocument/2006/relationships/image" Target="../media/image63.png"/><Relationship Id="rId2" Type="http://schemas.openxmlformats.org/officeDocument/2006/relationships/image" Target="../media/image59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2.png"/><Relationship Id="rId5" Type="http://schemas.openxmlformats.org/officeDocument/2006/relationships/image" Target="../media/image7.png"/><Relationship Id="rId10" Type="http://schemas.openxmlformats.org/officeDocument/2006/relationships/image" Target="../media/image66.png"/><Relationship Id="rId4" Type="http://schemas.openxmlformats.org/officeDocument/2006/relationships/image" Target="../media/image61.png"/><Relationship Id="rId9" Type="http://schemas.openxmlformats.org/officeDocument/2006/relationships/image" Target="../media/image65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jpg"/><Relationship Id="rId7" Type="http://schemas.openxmlformats.org/officeDocument/2006/relationships/image" Target="../media/image64.png"/><Relationship Id="rId2" Type="http://schemas.openxmlformats.org/officeDocument/2006/relationships/image" Target="../media/image67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2.png"/><Relationship Id="rId5" Type="http://schemas.openxmlformats.org/officeDocument/2006/relationships/image" Target="../media/image7.png"/><Relationship Id="rId4" Type="http://schemas.openxmlformats.org/officeDocument/2006/relationships/image" Target="../media/image6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Рисунок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0502"/>
            <a:ext cx="12192000" cy="6858001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90458" y="0"/>
            <a:ext cx="5230728" cy="6847499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508958" y="2346385"/>
            <a:ext cx="6849374" cy="14219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80000"/>
              </a:lnSpc>
            </a:pPr>
            <a:r>
              <a:rPr lang="ru-RU" sz="5400" dirty="0">
                <a:solidFill>
                  <a:srgbClr val="A80D0D"/>
                </a:solidFill>
                <a:latin typeface="Muller Bold" pitchFamily="2" charset="-52"/>
              </a:rPr>
              <a:t>АВТОЗАПЧАСТИ</a:t>
            </a:r>
          </a:p>
          <a:p>
            <a:pPr>
              <a:lnSpc>
                <a:spcPct val="80000"/>
              </a:lnSpc>
            </a:pPr>
            <a:r>
              <a:rPr lang="ru-RU" sz="5400" dirty="0">
                <a:solidFill>
                  <a:srgbClr val="A80D0D"/>
                </a:solidFill>
                <a:latin typeface="Muller Bold" pitchFamily="2" charset="-52"/>
              </a:rPr>
              <a:t>ОПТОМ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508958" y="3768313"/>
            <a:ext cx="684937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80000"/>
              </a:lnSpc>
            </a:pPr>
            <a:r>
              <a:rPr lang="ru-RU" sz="2000" dirty="0">
                <a:solidFill>
                  <a:srgbClr val="1E45A6"/>
                </a:solidFill>
                <a:latin typeface="Muller Bold" pitchFamily="2" charset="-52"/>
              </a:rPr>
              <a:t>ДЛЯ ЛЕГКОВЫХ, ГРУЗОВЫХ АВТОМОБИЛЕЙ,</a:t>
            </a:r>
          </a:p>
          <a:p>
            <a:pPr>
              <a:lnSpc>
                <a:spcPct val="80000"/>
              </a:lnSpc>
            </a:pPr>
            <a:r>
              <a:rPr lang="ru-RU" sz="2000" dirty="0">
                <a:solidFill>
                  <a:srgbClr val="1E45A6"/>
                </a:solidFill>
                <a:latin typeface="Muller Bold" pitchFamily="2" charset="-52"/>
              </a:rPr>
              <a:t>СПЕЦТЕХНИКИ ИЗ ЕС, КНР, КОРЕИ, ИНДИИ,</a:t>
            </a:r>
          </a:p>
          <a:p>
            <a:pPr>
              <a:lnSpc>
                <a:spcPct val="80000"/>
              </a:lnSpc>
            </a:pPr>
            <a:r>
              <a:rPr lang="ru-RU" sz="2000" dirty="0">
                <a:solidFill>
                  <a:srgbClr val="1E45A6"/>
                </a:solidFill>
                <a:latin typeface="Muller Bold" pitchFamily="2" charset="-52"/>
              </a:rPr>
              <a:t>США, АРАБСКИХ ЭМИРАТОВ И ТУРЦИИ</a:t>
            </a: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5632" y="565198"/>
            <a:ext cx="4613913" cy="794294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5267486"/>
            <a:ext cx="2009775" cy="15800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812027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Рисунок 1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47903" y="0"/>
            <a:ext cx="5855315" cy="6858720"/>
          </a:xfrm>
          <a:prstGeom prst="rect">
            <a:avLst/>
          </a:prstGeom>
        </p:spPr>
      </p:pic>
      <p:pic>
        <p:nvPicPr>
          <p:cNvPr id="18" name="Рисунок 1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5591"/>
            <a:ext cx="12203218" cy="6864311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5098" y="462036"/>
            <a:ext cx="1100789" cy="618485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742536" y="355781"/>
            <a:ext cx="569343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00" dirty="0">
                <a:solidFill>
                  <a:srgbClr val="1E45A6"/>
                </a:solidFill>
                <a:latin typeface="Muller Bold" pitchFamily="2" charset="-52"/>
              </a:rPr>
              <a:t>Группа компаний MGL-</a:t>
            </a:r>
            <a:r>
              <a:rPr lang="ru-RU" sz="1200" dirty="0" err="1">
                <a:solidFill>
                  <a:srgbClr val="1E45A6"/>
                </a:solidFill>
                <a:latin typeface="Muller Bold" pitchFamily="2" charset="-52"/>
              </a:rPr>
              <a:t>Parts</a:t>
            </a:r>
            <a:r>
              <a:rPr lang="ru-RU" sz="1200" dirty="0">
                <a:solidFill>
                  <a:srgbClr val="1E45A6"/>
                </a:solidFill>
                <a:latin typeface="Muller Bold" pitchFamily="2" charset="-52"/>
              </a:rPr>
              <a:t> основана в 2022 году</a:t>
            </a:r>
          </a:p>
          <a:p>
            <a:r>
              <a:rPr lang="ru-RU" sz="1200" dirty="0">
                <a:solidFill>
                  <a:srgbClr val="1E45A6"/>
                </a:solidFill>
                <a:latin typeface="Muller Bold" pitchFamily="2" charset="-52"/>
              </a:rPr>
              <a:t>из внешнеэкономической компании ООО </a:t>
            </a:r>
            <a:r>
              <a:rPr lang="ru-RU" sz="1200" dirty="0" err="1">
                <a:solidFill>
                  <a:srgbClr val="1E45A6"/>
                </a:solidFill>
                <a:latin typeface="Muller Bold" pitchFamily="2" charset="-52"/>
              </a:rPr>
              <a:t>Гликсоб</a:t>
            </a:r>
            <a:r>
              <a:rPr lang="ru-RU" sz="1200" dirty="0">
                <a:solidFill>
                  <a:srgbClr val="1E45A6"/>
                </a:solidFill>
                <a:latin typeface="Muller Bold" pitchFamily="2" charset="-52"/>
              </a:rPr>
              <a:t>,</a:t>
            </a:r>
          </a:p>
          <a:p>
            <a:r>
              <a:rPr lang="ru-RU" sz="1200" dirty="0">
                <a:solidFill>
                  <a:srgbClr val="1E45A6"/>
                </a:solidFill>
                <a:latin typeface="Muller Bold" pitchFamily="2" charset="-52"/>
              </a:rPr>
              <a:t>которая была основана в 1998 году. </a:t>
            </a:r>
          </a:p>
          <a:p>
            <a:r>
              <a:rPr lang="ru-RU" sz="1200" dirty="0">
                <a:solidFill>
                  <a:srgbClr val="1E45A6"/>
                </a:solidFill>
                <a:latin typeface="Muller Regular" pitchFamily="2" charset="-52"/>
              </a:rPr>
              <a:t>Компания занимается поставками автозапчастей со всего мира.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402566" y="1552352"/>
            <a:ext cx="5693434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200" dirty="0">
                <a:solidFill>
                  <a:srgbClr val="A80D0D"/>
                </a:solidFill>
                <a:latin typeface="Muller Bold" pitchFamily="2" charset="-52"/>
              </a:rPr>
              <a:t>Наши услуги:</a:t>
            </a:r>
            <a:endParaRPr lang="ru-RU" sz="2200" dirty="0">
              <a:solidFill>
                <a:srgbClr val="A80D0D"/>
              </a:solidFill>
              <a:latin typeface="Muller Regular" pitchFamily="2" charset="-52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600976" y="2022643"/>
            <a:ext cx="7464724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dirty="0">
                <a:solidFill>
                  <a:srgbClr val="1E45A6"/>
                </a:solidFill>
                <a:latin typeface="Muller Regular" pitchFamily="2" charset="-52"/>
              </a:rPr>
              <a:t>Производим поставку запасных автозапчастей</a:t>
            </a:r>
          </a:p>
          <a:p>
            <a:r>
              <a:rPr lang="ru-RU" sz="1600" dirty="0">
                <a:solidFill>
                  <a:srgbClr val="1E45A6"/>
                </a:solidFill>
                <a:latin typeface="Muller Regular" pitchFamily="2" charset="-52"/>
              </a:rPr>
              <a:t>по направлениям Европейский Союз, Турция, Корея ,</a:t>
            </a:r>
          </a:p>
          <a:p>
            <a:r>
              <a:rPr lang="ru-RU" sz="1600" dirty="0">
                <a:solidFill>
                  <a:srgbClr val="1E45A6"/>
                </a:solidFill>
                <a:latin typeface="Muller Regular" pitchFamily="2" charset="-52"/>
              </a:rPr>
              <a:t>КНР. Доставка запасных частей осуществляется контейнерами,</a:t>
            </a:r>
          </a:p>
          <a:p>
            <a:r>
              <a:rPr lang="ru-RU" sz="1600" dirty="0">
                <a:solidFill>
                  <a:srgbClr val="1E45A6"/>
                </a:solidFill>
                <a:latin typeface="Muller Regular" pitchFamily="2" charset="-52"/>
              </a:rPr>
              <a:t>срок поставки зависит от бренда, поставщика и вида</a:t>
            </a:r>
          </a:p>
          <a:p>
            <a:r>
              <a:rPr lang="ru-RU" sz="1600" dirty="0">
                <a:solidFill>
                  <a:srgbClr val="1E45A6"/>
                </a:solidFill>
                <a:latin typeface="Muller Regular" pitchFamily="2" charset="-52"/>
              </a:rPr>
              <a:t>логистики, который вы выбрали;</a:t>
            </a:r>
          </a:p>
          <a:p>
            <a:endParaRPr lang="ru-RU" sz="1600" dirty="0">
              <a:solidFill>
                <a:srgbClr val="1E45A6"/>
              </a:solidFill>
              <a:latin typeface="Muller Regular" pitchFamily="2" charset="-52"/>
            </a:endParaRPr>
          </a:p>
          <a:p>
            <a:r>
              <a:rPr lang="ru-RU" sz="1600" dirty="0">
                <a:solidFill>
                  <a:srgbClr val="1E45A6"/>
                </a:solidFill>
                <a:latin typeface="Muller Regular" pitchFamily="2" charset="-52"/>
              </a:rPr>
              <a:t>Осуществляем логистические услуги по направлениям</a:t>
            </a:r>
          </a:p>
          <a:p>
            <a:r>
              <a:rPr lang="ru-RU" sz="1600" dirty="0">
                <a:solidFill>
                  <a:srgbClr val="1E45A6"/>
                </a:solidFill>
                <a:latin typeface="Muller Regular" pitchFamily="2" charset="-52"/>
              </a:rPr>
              <a:t>Европейский Союз, Турция, Корея, КНР, США</a:t>
            </a:r>
          </a:p>
          <a:p>
            <a:r>
              <a:rPr lang="ru-RU" sz="1600" dirty="0">
                <a:solidFill>
                  <a:srgbClr val="1E45A6"/>
                </a:solidFill>
                <a:latin typeface="Muller Regular" pitchFamily="2" charset="-52"/>
              </a:rPr>
              <a:t>(авто, море, ж/ д, комплексная услуга)</a:t>
            </a: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0106" y="2076003"/>
            <a:ext cx="144000" cy="181565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8202" y="3549117"/>
            <a:ext cx="144000" cy="181565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402565" y="4457052"/>
            <a:ext cx="6688347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200" dirty="0">
                <a:solidFill>
                  <a:srgbClr val="A80D0D"/>
                </a:solidFill>
                <a:latin typeface="Muller Bold" pitchFamily="2" charset="-52"/>
              </a:rPr>
              <a:t>Направления бизнеса по запасным частям:</a:t>
            </a:r>
            <a:endParaRPr lang="ru-RU" sz="2200" dirty="0">
              <a:solidFill>
                <a:srgbClr val="A80D0D"/>
              </a:solidFill>
              <a:latin typeface="Muller Regular" pitchFamily="2" charset="-52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600976" y="4903019"/>
            <a:ext cx="746472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dirty="0">
                <a:solidFill>
                  <a:srgbClr val="1E45A6"/>
                </a:solidFill>
                <a:latin typeface="Muller Regular" pitchFamily="2" charset="-52"/>
              </a:rPr>
              <a:t>Запчасти для Грузовых автомобилей и прицепов;</a:t>
            </a:r>
          </a:p>
          <a:p>
            <a:r>
              <a:rPr lang="ru-RU" sz="1600" dirty="0">
                <a:solidFill>
                  <a:srgbClr val="1E45A6"/>
                </a:solidFill>
                <a:latin typeface="Muller Regular" pitchFamily="2" charset="-52"/>
              </a:rPr>
              <a:t>Запчасти для Автобусов;</a:t>
            </a:r>
          </a:p>
          <a:p>
            <a:r>
              <a:rPr lang="ru-RU" sz="1600" dirty="0">
                <a:solidFill>
                  <a:srgbClr val="1E45A6"/>
                </a:solidFill>
                <a:latin typeface="Muller Regular" pitchFamily="2" charset="-52"/>
              </a:rPr>
              <a:t>Запчасти для Легковых автомобилей;</a:t>
            </a:r>
          </a:p>
          <a:p>
            <a:r>
              <a:rPr lang="ru-RU" sz="1600" dirty="0">
                <a:solidFill>
                  <a:srgbClr val="1E45A6"/>
                </a:solidFill>
                <a:latin typeface="Muller Regular" pitchFamily="2" charset="-52"/>
              </a:rPr>
              <a:t>Запчасти для Специальной Техники</a:t>
            </a:r>
          </a:p>
        </p:txBody>
      </p:sp>
      <p:pic>
        <p:nvPicPr>
          <p:cNvPr id="12" name="Рисунок 1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5098" y="4950417"/>
            <a:ext cx="144000" cy="181565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3212" y="5205391"/>
            <a:ext cx="144000" cy="181565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3212" y="5451739"/>
            <a:ext cx="144000" cy="181565"/>
          </a:xfrm>
          <a:prstGeom prst="rect">
            <a:avLst/>
          </a:prstGeom>
        </p:spPr>
      </p:pic>
      <p:pic>
        <p:nvPicPr>
          <p:cNvPr id="15" name="Рисунок 1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3212" y="5713177"/>
            <a:ext cx="144000" cy="181565"/>
          </a:xfrm>
          <a:prstGeom prst="rect">
            <a:avLst/>
          </a:prstGeom>
        </p:spPr>
      </p:pic>
      <p:sp>
        <p:nvSpPr>
          <p:cNvPr id="16" name="TextBox 15"/>
          <p:cNvSpPr txBox="1"/>
          <p:nvPr/>
        </p:nvSpPr>
        <p:spPr>
          <a:xfrm>
            <a:off x="402565" y="6090363"/>
            <a:ext cx="7464724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000" dirty="0">
                <a:solidFill>
                  <a:srgbClr val="A80D0D"/>
                </a:solidFill>
                <a:latin typeface="Muller Bold" pitchFamily="2" charset="-52"/>
              </a:rPr>
              <a:t>Важно! </a:t>
            </a:r>
            <a:r>
              <a:rPr lang="ru-RU" sz="1000" dirty="0">
                <a:solidFill>
                  <a:srgbClr val="1E45A6"/>
                </a:solidFill>
                <a:latin typeface="Muller Regular" pitchFamily="2" charset="-52"/>
              </a:rPr>
              <a:t>Себестоимость формируется индивидуально на основании</a:t>
            </a:r>
          </a:p>
          <a:p>
            <a:r>
              <a:rPr lang="ru-RU" sz="1000" dirty="0">
                <a:solidFill>
                  <a:srgbClr val="A80D0D"/>
                </a:solidFill>
                <a:latin typeface="Muller Regular" pitchFamily="2" charset="-52"/>
              </a:rPr>
              <a:t>веса, локации отправки, времени упаковки товара производителем</a:t>
            </a:r>
          </a:p>
          <a:p>
            <a:r>
              <a:rPr lang="ru-RU" sz="1000" dirty="0">
                <a:solidFill>
                  <a:srgbClr val="1E45A6"/>
                </a:solidFill>
                <a:latin typeface="Muller Regular" pitchFamily="2" charset="-52"/>
              </a:rPr>
              <a:t>(в случае, если заказ размещен на центральном складе)</a:t>
            </a:r>
          </a:p>
        </p:txBody>
      </p:sp>
    </p:spTree>
    <p:extLst>
      <p:ext uri="{BB962C8B-B14F-4D97-AF65-F5344CB8AC3E}">
        <p14:creationId xmlns:p14="http://schemas.microsoft.com/office/powerpoint/2010/main" val="52456477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Рисунок 1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0502"/>
            <a:ext cx="12192000" cy="6858001"/>
          </a:xfrm>
          <a:prstGeom prst="rect">
            <a:avLst/>
          </a:prstGeom>
        </p:spPr>
      </p:pic>
      <p:pic>
        <p:nvPicPr>
          <p:cNvPr id="17" name="Рисунок 1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3374" y="1715725"/>
            <a:ext cx="9710275" cy="452511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738999" y="1676741"/>
            <a:ext cx="2237114" cy="46293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6000"/>
              </a:lnSpc>
            </a:pPr>
            <a:r>
              <a:rPr lang="en-US" sz="1300" dirty="0">
                <a:solidFill>
                  <a:srgbClr val="1E45A6"/>
                </a:solidFill>
                <a:latin typeface="Muller Regular" pitchFamily="2" charset="-52"/>
              </a:rPr>
              <a:t>DAF</a:t>
            </a:r>
          </a:p>
          <a:p>
            <a:pPr>
              <a:lnSpc>
                <a:spcPct val="126000"/>
              </a:lnSpc>
            </a:pPr>
            <a:r>
              <a:rPr lang="en-US" sz="1300" dirty="0">
                <a:solidFill>
                  <a:srgbClr val="1E45A6"/>
                </a:solidFill>
                <a:latin typeface="Muller Regular" pitchFamily="2" charset="-52"/>
              </a:rPr>
              <a:t>VOLVO</a:t>
            </a:r>
          </a:p>
          <a:p>
            <a:pPr>
              <a:lnSpc>
                <a:spcPct val="126000"/>
              </a:lnSpc>
            </a:pPr>
            <a:r>
              <a:rPr lang="en-US" sz="1300" dirty="0">
                <a:solidFill>
                  <a:srgbClr val="1E45A6"/>
                </a:solidFill>
                <a:latin typeface="Muller Regular" pitchFamily="2" charset="-52"/>
              </a:rPr>
              <a:t>MB (DAIMLER)</a:t>
            </a:r>
          </a:p>
          <a:p>
            <a:pPr>
              <a:lnSpc>
                <a:spcPct val="126000"/>
              </a:lnSpc>
            </a:pPr>
            <a:r>
              <a:rPr lang="en-US" sz="1300" dirty="0" err="1">
                <a:solidFill>
                  <a:srgbClr val="1E45A6"/>
                </a:solidFill>
                <a:latin typeface="Muller Regular" pitchFamily="2" charset="-52"/>
              </a:rPr>
              <a:t>Febi</a:t>
            </a:r>
            <a:endParaRPr lang="en-US" sz="1300" dirty="0">
              <a:solidFill>
                <a:srgbClr val="1E45A6"/>
              </a:solidFill>
              <a:latin typeface="Muller Regular" pitchFamily="2" charset="-52"/>
            </a:endParaRPr>
          </a:p>
          <a:p>
            <a:pPr>
              <a:lnSpc>
                <a:spcPct val="126000"/>
              </a:lnSpc>
            </a:pPr>
            <a:r>
              <a:rPr lang="en-US" sz="1300" dirty="0">
                <a:solidFill>
                  <a:srgbClr val="1E45A6"/>
                </a:solidFill>
                <a:latin typeface="Muller Regular" pitchFamily="2" charset="-52"/>
              </a:rPr>
              <a:t>Bosch</a:t>
            </a:r>
          </a:p>
          <a:p>
            <a:pPr>
              <a:lnSpc>
                <a:spcPct val="126000"/>
              </a:lnSpc>
            </a:pPr>
            <a:r>
              <a:rPr lang="en-US" sz="1300" dirty="0">
                <a:solidFill>
                  <a:srgbClr val="1E45A6"/>
                </a:solidFill>
                <a:latin typeface="Muller Regular" pitchFamily="2" charset="-52"/>
              </a:rPr>
              <a:t>ZF( </a:t>
            </a:r>
            <a:r>
              <a:rPr lang="en-US" sz="1300" dirty="0" err="1">
                <a:solidFill>
                  <a:srgbClr val="1E45A6"/>
                </a:solidFill>
                <a:latin typeface="Muller Regular" pitchFamily="2" charset="-52"/>
              </a:rPr>
              <a:t>Lemforder</a:t>
            </a:r>
            <a:r>
              <a:rPr lang="en-US" sz="1300" dirty="0">
                <a:solidFill>
                  <a:srgbClr val="1E45A6"/>
                </a:solidFill>
                <a:latin typeface="Muller Regular" pitchFamily="2" charset="-52"/>
              </a:rPr>
              <a:t> + Sachs )</a:t>
            </a:r>
          </a:p>
          <a:p>
            <a:pPr>
              <a:lnSpc>
                <a:spcPct val="126000"/>
              </a:lnSpc>
            </a:pPr>
            <a:r>
              <a:rPr lang="en-US" sz="1300" dirty="0" err="1">
                <a:solidFill>
                  <a:srgbClr val="1E45A6"/>
                </a:solidFill>
                <a:latin typeface="Muller Regular" pitchFamily="2" charset="-52"/>
              </a:rPr>
              <a:t>Elring</a:t>
            </a:r>
            <a:endParaRPr lang="en-US" sz="1300" dirty="0">
              <a:solidFill>
                <a:srgbClr val="1E45A6"/>
              </a:solidFill>
              <a:latin typeface="Muller Regular" pitchFamily="2" charset="-52"/>
            </a:endParaRPr>
          </a:p>
          <a:p>
            <a:pPr>
              <a:lnSpc>
                <a:spcPct val="126000"/>
              </a:lnSpc>
            </a:pPr>
            <a:r>
              <a:rPr lang="en-US" sz="1300" dirty="0">
                <a:solidFill>
                  <a:srgbClr val="1E45A6"/>
                </a:solidFill>
                <a:latin typeface="Muller Regular" pitchFamily="2" charset="-52"/>
              </a:rPr>
              <a:t>NGK</a:t>
            </a:r>
          </a:p>
          <a:p>
            <a:pPr>
              <a:lnSpc>
                <a:spcPct val="126000"/>
              </a:lnSpc>
            </a:pPr>
            <a:r>
              <a:rPr lang="en-US" sz="1300" dirty="0">
                <a:solidFill>
                  <a:srgbClr val="1E45A6"/>
                </a:solidFill>
                <a:latin typeface="Muller Regular" pitchFamily="2" charset="-52"/>
              </a:rPr>
              <a:t>Denso</a:t>
            </a:r>
          </a:p>
          <a:p>
            <a:pPr>
              <a:lnSpc>
                <a:spcPct val="126000"/>
              </a:lnSpc>
            </a:pPr>
            <a:r>
              <a:rPr lang="en-US" sz="1300" dirty="0">
                <a:solidFill>
                  <a:srgbClr val="1E45A6"/>
                </a:solidFill>
                <a:latin typeface="Muller Regular" pitchFamily="2" charset="-52"/>
              </a:rPr>
              <a:t>TRW</a:t>
            </a:r>
          </a:p>
          <a:p>
            <a:pPr>
              <a:lnSpc>
                <a:spcPct val="126000"/>
              </a:lnSpc>
            </a:pPr>
            <a:r>
              <a:rPr lang="en-US" sz="1300" dirty="0">
                <a:solidFill>
                  <a:srgbClr val="1E45A6"/>
                </a:solidFill>
                <a:latin typeface="Muller Regular" pitchFamily="2" charset="-52"/>
              </a:rPr>
              <a:t>VICTOR REINZ</a:t>
            </a:r>
          </a:p>
          <a:p>
            <a:pPr>
              <a:lnSpc>
                <a:spcPct val="126000"/>
              </a:lnSpc>
            </a:pPr>
            <a:r>
              <a:rPr lang="en-US" sz="1300" dirty="0" err="1">
                <a:solidFill>
                  <a:srgbClr val="1E45A6"/>
                </a:solidFill>
                <a:latin typeface="Muller Regular" pitchFamily="2" charset="-52"/>
              </a:rPr>
              <a:t>Yumak</a:t>
            </a:r>
            <a:endParaRPr lang="en-US" sz="1300" dirty="0">
              <a:solidFill>
                <a:srgbClr val="1E45A6"/>
              </a:solidFill>
              <a:latin typeface="Muller Regular" pitchFamily="2" charset="-52"/>
            </a:endParaRPr>
          </a:p>
          <a:p>
            <a:pPr>
              <a:lnSpc>
                <a:spcPct val="126000"/>
              </a:lnSpc>
            </a:pPr>
            <a:r>
              <a:rPr lang="en-US" sz="1300" dirty="0" err="1">
                <a:solidFill>
                  <a:srgbClr val="1E45A6"/>
                </a:solidFill>
                <a:latin typeface="Muller Regular" pitchFamily="2" charset="-52"/>
              </a:rPr>
              <a:t>Hengst</a:t>
            </a:r>
            <a:endParaRPr lang="en-US" sz="1300" dirty="0">
              <a:solidFill>
                <a:srgbClr val="1E45A6"/>
              </a:solidFill>
              <a:latin typeface="Muller Regular" pitchFamily="2" charset="-52"/>
            </a:endParaRPr>
          </a:p>
          <a:p>
            <a:pPr>
              <a:lnSpc>
                <a:spcPct val="126000"/>
              </a:lnSpc>
            </a:pPr>
            <a:r>
              <a:rPr lang="en-US" sz="1300" dirty="0" err="1">
                <a:solidFill>
                  <a:srgbClr val="1E45A6"/>
                </a:solidFill>
                <a:latin typeface="Muller Regular" pitchFamily="2" charset="-52"/>
              </a:rPr>
              <a:t>Wabco</a:t>
            </a:r>
            <a:endParaRPr lang="en-US" sz="1300" dirty="0">
              <a:solidFill>
                <a:srgbClr val="1E45A6"/>
              </a:solidFill>
              <a:latin typeface="Muller Regular" pitchFamily="2" charset="-52"/>
            </a:endParaRPr>
          </a:p>
          <a:p>
            <a:pPr>
              <a:lnSpc>
                <a:spcPct val="126000"/>
              </a:lnSpc>
            </a:pPr>
            <a:r>
              <a:rPr lang="en-US" sz="1300" dirty="0">
                <a:solidFill>
                  <a:srgbClr val="1E45A6"/>
                </a:solidFill>
                <a:latin typeface="Muller Regular" pitchFamily="2" charset="-52"/>
              </a:rPr>
              <a:t>BLUE PRINT</a:t>
            </a:r>
          </a:p>
          <a:p>
            <a:pPr>
              <a:lnSpc>
                <a:spcPct val="126000"/>
              </a:lnSpc>
            </a:pPr>
            <a:r>
              <a:rPr lang="en-US" sz="1300" dirty="0">
                <a:solidFill>
                  <a:srgbClr val="1E45A6"/>
                </a:solidFill>
                <a:latin typeface="Muller Regular" pitchFamily="2" charset="-52"/>
              </a:rPr>
              <a:t>Knorr-</a:t>
            </a:r>
            <a:r>
              <a:rPr lang="en-US" sz="1300" dirty="0" err="1">
                <a:solidFill>
                  <a:srgbClr val="1E45A6"/>
                </a:solidFill>
                <a:latin typeface="Muller Regular" pitchFamily="2" charset="-52"/>
              </a:rPr>
              <a:t>Bremse</a:t>
            </a:r>
            <a:endParaRPr lang="en-US" sz="1300" dirty="0">
              <a:solidFill>
                <a:srgbClr val="1E45A6"/>
              </a:solidFill>
              <a:latin typeface="Muller Regular" pitchFamily="2" charset="-52"/>
            </a:endParaRPr>
          </a:p>
          <a:p>
            <a:pPr>
              <a:lnSpc>
                <a:spcPct val="126000"/>
              </a:lnSpc>
            </a:pPr>
            <a:r>
              <a:rPr lang="en-US" sz="1300" dirty="0" err="1">
                <a:solidFill>
                  <a:srgbClr val="1E45A6"/>
                </a:solidFill>
                <a:latin typeface="Muller Regular" pitchFamily="2" charset="-52"/>
              </a:rPr>
              <a:t>Mann+H</a:t>
            </a:r>
            <a:endParaRPr lang="en-US" sz="1300" dirty="0">
              <a:solidFill>
                <a:srgbClr val="1E45A6"/>
              </a:solidFill>
              <a:latin typeface="Muller Regular" pitchFamily="2" charset="-52"/>
            </a:endParaRPr>
          </a:p>
          <a:p>
            <a:pPr>
              <a:lnSpc>
                <a:spcPct val="126000"/>
              </a:lnSpc>
            </a:pPr>
            <a:r>
              <a:rPr lang="en-US" sz="1300" dirty="0" err="1">
                <a:solidFill>
                  <a:srgbClr val="1E45A6"/>
                </a:solidFill>
                <a:latin typeface="Muller Regular" pitchFamily="2" charset="-52"/>
              </a:rPr>
              <a:t>Shaeffler</a:t>
            </a:r>
            <a:r>
              <a:rPr lang="en-US" sz="1300" dirty="0">
                <a:solidFill>
                  <a:srgbClr val="1E45A6"/>
                </a:solidFill>
                <a:latin typeface="Muller Regular" pitchFamily="2" charset="-52"/>
              </a:rPr>
              <a:t> (FAG+INA+LUK)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2892727" y="1676741"/>
            <a:ext cx="2237114" cy="488140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6000"/>
              </a:lnSpc>
            </a:pPr>
            <a:r>
              <a:rPr lang="ru-RU" sz="1300" dirty="0">
                <a:solidFill>
                  <a:srgbClr val="1E45A6"/>
                </a:solidFill>
                <a:latin typeface="Muller Regular" pitchFamily="2" charset="-52"/>
              </a:rPr>
              <a:t>Грузовые</a:t>
            </a:r>
          </a:p>
          <a:p>
            <a:pPr>
              <a:lnSpc>
                <a:spcPct val="126000"/>
              </a:lnSpc>
            </a:pPr>
            <a:r>
              <a:rPr lang="ru-RU" sz="1300" dirty="0">
                <a:solidFill>
                  <a:srgbClr val="1E45A6"/>
                </a:solidFill>
                <a:latin typeface="Muller Regular" pitchFamily="2" charset="-52"/>
              </a:rPr>
              <a:t>Грузовые</a:t>
            </a:r>
          </a:p>
          <a:p>
            <a:pPr>
              <a:lnSpc>
                <a:spcPct val="126000"/>
              </a:lnSpc>
            </a:pPr>
            <a:r>
              <a:rPr lang="ru-RU" sz="1300" dirty="0">
                <a:solidFill>
                  <a:srgbClr val="1E45A6"/>
                </a:solidFill>
                <a:latin typeface="Muller Regular" pitchFamily="2" charset="-52"/>
              </a:rPr>
              <a:t>Грузовые и Легковые</a:t>
            </a:r>
          </a:p>
          <a:p>
            <a:pPr>
              <a:lnSpc>
                <a:spcPct val="126000"/>
              </a:lnSpc>
            </a:pPr>
            <a:r>
              <a:rPr lang="ru-RU" sz="1300" dirty="0">
                <a:solidFill>
                  <a:srgbClr val="1E45A6"/>
                </a:solidFill>
                <a:latin typeface="Muller Regular" pitchFamily="2" charset="-52"/>
              </a:rPr>
              <a:t>Грузовые и Легковые</a:t>
            </a:r>
          </a:p>
          <a:p>
            <a:pPr>
              <a:lnSpc>
                <a:spcPct val="126000"/>
              </a:lnSpc>
            </a:pPr>
            <a:r>
              <a:rPr lang="ru-RU" sz="1300" dirty="0">
                <a:solidFill>
                  <a:srgbClr val="1E45A6"/>
                </a:solidFill>
                <a:latin typeface="Muller Regular" pitchFamily="2" charset="-52"/>
              </a:rPr>
              <a:t>Грузовые и Легковые</a:t>
            </a:r>
          </a:p>
          <a:p>
            <a:pPr>
              <a:lnSpc>
                <a:spcPct val="126000"/>
              </a:lnSpc>
            </a:pPr>
            <a:r>
              <a:rPr lang="ru-RU" sz="1300" dirty="0">
                <a:solidFill>
                  <a:srgbClr val="1E45A6"/>
                </a:solidFill>
                <a:latin typeface="Muller Regular" pitchFamily="2" charset="-52"/>
              </a:rPr>
              <a:t>Грузовые и Легковые</a:t>
            </a:r>
          </a:p>
          <a:p>
            <a:pPr>
              <a:lnSpc>
                <a:spcPct val="126000"/>
              </a:lnSpc>
            </a:pPr>
            <a:r>
              <a:rPr lang="ru-RU" sz="1300" dirty="0">
                <a:solidFill>
                  <a:srgbClr val="1E45A6"/>
                </a:solidFill>
                <a:latin typeface="Muller Regular" pitchFamily="2" charset="-52"/>
              </a:rPr>
              <a:t>Грузовые и Легковые</a:t>
            </a:r>
          </a:p>
          <a:p>
            <a:pPr>
              <a:lnSpc>
                <a:spcPct val="126000"/>
              </a:lnSpc>
            </a:pPr>
            <a:r>
              <a:rPr lang="ru-RU" sz="1300" dirty="0">
                <a:solidFill>
                  <a:srgbClr val="1E45A6"/>
                </a:solidFill>
                <a:latin typeface="Muller Regular" pitchFamily="2" charset="-52"/>
              </a:rPr>
              <a:t>Легковые</a:t>
            </a:r>
          </a:p>
          <a:p>
            <a:pPr>
              <a:lnSpc>
                <a:spcPct val="126000"/>
              </a:lnSpc>
            </a:pPr>
            <a:r>
              <a:rPr lang="ru-RU" sz="1300" dirty="0">
                <a:solidFill>
                  <a:srgbClr val="1E45A6"/>
                </a:solidFill>
                <a:latin typeface="Muller Regular" pitchFamily="2" charset="-52"/>
              </a:rPr>
              <a:t>Легковые</a:t>
            </a:r>
          </a:p>
          <a:p>
            <a:pPr>
              <a:lnSpc>
                <a:spcPct val="126000"/>
              </a:lnSpc>
            </a:pPr>
            <a:r>
              <a:rPr lang="ru-RU" sz="1300" dirty="0">
                <a:solidFill>
                  <a:srgbClr val="1E45A6"/>
                </a:solidFill>
                <a:latin typeface="Muller Regular" pitchFamily="2" charset="-52"/>
              </a:rPr>
              <a:t>Легковые</a:t>
            </a:r>
          </a:p>
          <a:p>
            <a:pPr>
              <a:lnSpc>
                <a:spcPct val="126000"/>
              </a:lnSpc>
            </a:pPr>
            <a:r>
              <a:rPr lang="ru-RU" sz="1300" dirty="0">
                <a:solidFill>
                  <a:srgbClr val="1E45A6"/>
                </a:solidFill>
                <a:latin typeface="Muller Regular" pitchFamily="2" charset="-52"/>
              </a:rPr>
              <a:t>Грузовые и Легковые</a:t>
            </a:r>
          </a:p>
          <a:p>
            <a:pPr>
              <a:lnSpc>
                <a:spcPct val="126000"/>
              </a:lnSpc>
            </a:pPr>
            <a:r>
              <a:rPr lang="ru-RU" sz="1300" dirty="0">
                <a:solidFill>
                  <a:srgbClr val="1E45A6"/>
                </a:solidFill>
                <a:latin typeface="Muller Regular" pitchFamily="2" charset="-52"/>
              </a:rPr>
              <a:t>Грузовые</a:t>
            </a:r>
          </a:p>
          <a:p>
            <a:pPr>
              <a:lnSpc>
                <a:spcPct val="126000"/>
              </a:lnSpc>
            </a:pPr>
            <a:r>
              <a:rPr lang="ru-RU" sz="1300" dirty="0">
                <a:solidFill>
                  <a:srgbClr val="1E45A6"/>
                </a:solidFill>
                <a:latin typeface="Muller Regular" pitchFamily="2" charset="-52"/>
              </a:rPr>
              <a:t>Грузовые</a:t>
            </a:r>
          </a:p>
          <a:p>
            <a:pPr>
              <a:lnSpc>
                <a:spcPct val="126000"/>
              </a:lnSpc>
            </a:pPr>
            <a:r>
              <a:rPr lang="ru-RU" sz="1300" dirty="0">
                <a:solidFill>
                  <a:srgbClr val="1E45A6"/>
                </a:solidFill>
                <a:latin typeface="Muller Regular" pitchFamily="2" charset="-52"/>
              </a:rPr>
              <a:t>Грузовые</a:t>
            </a:r>
          </a:p>
          <a:p>
            <a:pPr>
              <a:lnSpc>
                <a:spcPct val="126000"/>
              </a:lnSpc>
            </a:pPr>
            <a:r>
              <a:rPr lang="ru-RU" sz="1300" dirty="0">
                <a:solidFill>
                  <a:srgbClr val="1E45A6"/>
                </a:solidFill>
                <a:latin typeface="Muller Regular" pitchFamily="2" charset="-52"/>
              </a:rPr>
              <a:t>Легковые</a:t>
            </a:r>
          </a:p>
          <a:p>
            <a:pPr>
              <a:lnSpc>
                <a:spcPct val="126000"/>
              </a:lnSpc>
            </a:pPr>
            <a:r>
              <a:rPr lang="ru-RU" sz="1300" dirty="0">
                <a:solidFill>
                  <a:srgbClr val="1E45A6"/>
                </a:solidFill>
                <a:latin typeface="Muller Regular" pitchFamily="2" charset="-52"/>
              </a:rPr>
              <a:t>Грузовые</a:t>
            </a:r>
          </a:p>
          <a:p>
            <a:pPr>
              <a:lnSpc>
                <a:spcPct val="126000"/>
              </a:lnSpc>
            </a:pPr>
            <a:r>
              <a:rPr lang="ru-RU" sz="1300" dirty="0">
                <a:solidFill>
                  <a:srgbClr val="1E45A6"/>
                </a:solidFill>
                <a:latin typeface="Muller Regular" pitchFamily="2" charset="-52"/>
              </a:rPr>
              <a:t>Грузовые и Легковые</a:t>
            </a:r>
          </a:p>
          <a:p>
            <a:pPr>
              <a:lnSpc>
                <a:spcPct val="126000"/>
              </a:lnSpc>
            </a:pPr>
            <a:r>
              <a:rPr lang="ru-RU" sz="1300" dirty="0">
                <a:solidFill>
                  <a:srgbClr val="1E45A6"/>
                </a:solidFill>
                <a:latin typeface="Muller Regular" pitchFamily="2" charset="-52"/>
              </a:rPr>
              <a:t>Грузовые и Легковые</a:t>
            </a:r>
          </a:p>
          <a:p>
            <a:pPr>
              <a:lnSpc>
                <a:spcPct val="126000"/>
              </a:lnSpc>
            </a:pPr>
            <a:endParaRPr lang="ru-RU" sz="1300" dirty="0">
              <a:solidFill>
                <a:srgbClr val="1E45A6"/>
              </a:solidFill>
              <a:latin typeface="Muller Regular" pitchFamily="2" charset="-52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906515" y="1676741"/>
            <a:ext cx="2237114" cy="488140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6000"/>
              </a:lnSpc>
            </a:pPr>
            <a:r>
              <a:rPr lang="ru-RU" sz="1300" dirty="0">
                <a:solidFill>
                  <a:srgbClr val="1E45A6"/>
                </a:solidFill>
                <a:latin typeface="Muller Regular" pitchFamily="2" charset="-52"/>
              </a:rPr>
              <a:t>от 2 до 3</a:t>
            </a:r>
          </a:p>
          <a:p>
            <a:pPr>
              <a:lnSpc>
                <a:spcPct val="126000"/>
              </a:lnSpc>
            </a:pPr>
            <a:r>
              <a:rPr lang="ru-RU" sz="1300" dirty="0">
                <a:solidFill>
                  <a:srgbClr val="1E45A6"/>
                </a:solidFill>
                <a:latin typeface="Muller Regular" pitchFamily="2" charset="-52"/>
              </a:rPr>
              <a:t>от 2 до 3</a:t>
            </a:r>
          </a:p>
          <a:p>
            <a:pPr>
              <a:lnSpc>
                <a:spcPct val="126000"/>
              </a:lnSpc>
            </a:pPr>
            <a:r>
              <a:rPr lang="ru-RU" sz="1300" dirty="0">
                <a:solidFill>
                  <a:srgbClr val="1E45A6"/>
                </a:solidFill>
                <a:latin typeface="Muller Regular" pitchFamily="2" charset="-52"/>
              </a:rPr>
              <a:t>от 4 до 6</a:t>
            </a:r>
          </a:p>
          <a:p>
            <a:pPr>
              <a:lnSpc>
                <a:spcPct val="126000"/>
              </a:lnSpc>
            </a:pPr>
            <a:r>
              <a:rPr lang="ru-RU" sz="1300" dirty="0">
                <a:solidFill>
                  <a:srgbClr val="1E45A6"/>
                </a:solidFill>
                <a:latin typeface="Muller Regular" pitchFamily="2" charset="-52"/>
              </a:rPr>
              <a:t>от 6 до 8</a:t>
            </a:r>
          </a:p>
          <a:p>
            <a:pPr>
              <a:lnSpc>
                <a:spcPct val="126000"/>
              </a:lnSpc>
            </a:pPr>
            <a:r>
              <a:rPr lang="ru-RU" sz="1300" dirty="0">
                <a:solidFill>
                  <a:srgbClr val="1E45A6"/>
                </a:solidFill>
                <a:latin typeface="Muller Regular" pitchFamily="2" charset="-52"/>
              </a:rPr>
              <a:t>от 7 до 8</a:t>
            </a:r>
          </a:p>
          <a:p>
            <a:pPr>
              <a:lnSpc>
                <a:spcPct val="126000"/>
              </a:lnSpc>
            </a:pPr>
            <a:r>
              <a:rPr lang="ru-RU" sz="1300" dirty="0">
                <a:solidFill>
                  <a:srgbClr val="1E45A6"/>
                </a:solidFill>
                <a:latin typeface="Muller Regular" pitchFamily="2" charset="-52"/>
              </a:rPr>
              <a:t>от 6 до 8</a:t>
            </a:r>
          </a:p>
          <a:p>
            <a:pPr>
              <a:lnSpc>
                <a:spcPct val="126000"/>
              </a:lnSpc>
            </a:pPr>
            <a:r>
              <a:rPr lang="ru-RU" sz="1300" dirty="0">
                <a:solidFill>
                  <a:srgbClr val="1E45A6"/>
                </a:solidFill>
                <a:latin typeface="Muller Regular" pitchFamily="2" charset="-52"/>
              </a:rPr>
              <a:t>от 8 до 9</a:t>
            </a:r>
          </a:p>
          <a:p>
            <a:pPr>
              <a:lnSpc>
                <a:spcPct val="126000"/>
              </a:lnSpc>
            </a:pPr>
            <a:r>
              <a:rPr lang="ru-RU" sz="1300" dirty="0">
                <a:solidFill>
                  <a:srgbClr val="1E45A6"/>
                </a:solidFill>
                <a:latin typeface="Muller Regular" pitchFamily="2" charset="-52"/>
              </a:rPr>
              <a:t>от 4 до 8</a:t>
            </a:r>
          </a:p>
          <a:p>
            <a:pPr>
              <a:lnSpc>
                <a:spcPct val="126000"/>
              </a:lnSpc>
            </a:pPr>
            <a:r>
              <a:rPr lang="ru-RU" sz="1300" dirty="0">
                <a:solidFill>
                  <a:srgbClr val="1E45A6"/>
                </a:solidFill>
                <a:latin typeface="Muller Regular" pitchFamily="2" charset="-52"/>
              </a:rPr>
              <a:t>от 4 до 8</a:t>
            </a:r>
          </a:p>
          <a:p>
            <a:pPr>
              <a:lnSpc>
                <a:spcPct val="126000"/>
              </a:lnSpc>
            </a:pPr>
            <a:r>
              <a:rPr lang="ru-RU" sz="1300" dirty="0">
                <a:solidFill>
                  <a:srgbClr val="1E45A6"/>
                </a:solidFill>
                <a:latin typeface="Muller Regular" pitchFamily="2" charset="-52"/>
              </a:rPr>
              <a:t>от 4 до 8</a:t>
            </a:r>
          </a:p>
          <a:p>
            <a:pPr>
              <a:lnSpc>
                <a:spcPct val="126000"/>
              </a:lnSpc>
            </a:pPr>
            <a:r>
              <a:rPr lang="ru-RU" sz="1300" dirty="0">
                <a:solidFill>
                  <a:srgbClr val="1E45A6"/>
                </a:solidFill>
                <a:latin typeface="Muller Regular" pitchFamily="2" charset="-52"/>
              </a:rPr>
              <a:t>от 5 до 6</a:t>
            </a:r>
          </a:p>
          <a:p>
            <a:pPr>
              <a:lnSpc>
                <a:spcPct val="126000"/>
              </a:lnSpc>
            </a:pPr>
            <a:r>
              <a:rPr lang="ru-RU" sz="1300" dirty="0">
                <a:solidFill>
                  <a:srgbClr val="1E45A6"/>
                </a:solidFill>
                <a:latin typeface="Muller Regular" pitchFamily="2" charset="-52"/>
              </a:rPr>
              <a:t>от 2 до 3</a:t>
            </a:r>
          </a:p>
          <a:p>
            <a:pPr>
              <a:lnSpc>
                <a:spcPct val="126000"/>
              </a:lnSpc>
            </a:pPr>
            <a:r>
              <a:rPr lang="ru-RU" sz="1300" dirty="0">
                <a:solidFill>
                  <a:srgbClr val="1E45A6"/>
                </a:solidFill>
                <a:latin typeface="Muller Regular" pitchFamily="2" charset="-52"/>
              </a:rPr>
              <a:t>от 7 до 8</a:t>
            </a:r>
          </a:p>
          <a:p>
            <a:pPr>
              <a:lnSpc>
                <a:spcPct val="126000"/>
              </a:lnSpc>
            </a:pPr>
            <a:r>
              <a:rPr lang="ru-RU" sz="1300" dirty="0">
                <a:solidFill>
                  <a:srgbClr val="1E45A6"/>
                </a:solidFill>
                <a:latin typeface="Muller Regular" pitchFamily="2" charset="-52"/>
              </a:rPr>
              <a:t>от 4 до 8</a:t>
            </a:r>
          </a:p>
          <a:p>
            <a:pPr>
              <a:lnSpc>
                <a:spcPct val="126000"/>
              </a:lnSpc>
            </a:pPr>
            <a:r>
              <a:rPr lang="ru-RU" sz="1300" dirty="0">
                <a:solidFill>
                  <a:srgbClr val="1E45A6"/>
                </a:solidFill>
                <a:latin typeface="Muller Regular" pitchFamily="2" charset="-52"/>
              </a:rPr>
              <a:t>от 4 до 5</a:t>
            </a:r>
          </a:p>
          <a:p>
            <a:pPr>
              <a:lnSpc>
                <a:spcPct val="126000"/>
              </a:lnSpc>
            </a:pPr>
            <a:r>
              <a:rPr lang="ru-RU" sz="1300" dirty="0">
                <a:solidFill>
                  <a:srgbClr val="1E45A6"/>
                </a:solidFill>
                <a:latin typeface="Muller Regular" pitchFamily="2" charset="-52"/>
              </a:rPr>
              <a:t>от 8 до 12</a:t>
            </a:r>
          </a:p>
          <a:p>
            <a:pPr>
              <a:lnSpc>
                <a:spcPct val="126000"/>
              </a:lnSpc>
            </a:pPr>
            <a:r>
              <a:rPr lang="ru-RU" sz="1300" dirty="0">
                <a:solidFill>
                  <a:srgbClr val="1E45A6"/>
                </a:solidFill>
                <a:latin typeface="Muller Regular" pitchFamily="2" charset="-52"/>
              </a:rPr>
              <a:t>от 7 до 8</a:t>
            </a:r>
          </a:p>
          <a:p>
            <a:pPr>
              <a:lnSpc>
                <a:spcPct val="126000"/>
              </a:lnSpc>
            </a:pPr>
            <a:r>
              <a:rPr lang="ru-RU" sz="1300" dirty="0">
                <a:solidFill>
                  <a:srgbClr val="1E45A6"/>
                </a:solidFill>
                <a:latin typeface="Muller Regular" pitchFamily="2" charset="-52"/>
              </a:rPr>
              <a:t>от 6 до 7</a:t>
            </a:r>
          </a:p>
          <a:p>
            <a:pPr>
              <a:lnSpc>
                <a:spcPct val="126000"/>
              </a:lnSpc>
            </a:pPr>
            <a:endParaRPr lang="ru-RU" sz="1300" dirty="0">
              <a:solidFill>
                <a:srgbClr val="1E45A6"/>
              </a:solidFill>
              <a:latin typeface="Muller Regular" pitchFamily="2" charset="-52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951990" y="1676741"/>
            <a:ext cx="2237114" cy="488140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6000"/>
              </a:lnSpc>
            </a:pPr>
            <a:r>
              <a:rPr lang="ru-RU" sz="1300" dirty="0">
                <a:solidFill>
                  <a:srgbClr val="1E45A6"/>
                </a:solidFill>
                <a:latin typeface="Muller Regular" pitchFamily="2" charset="-52"/>
              </a:rPr>
              <a:t>от 3 до 5</a:t>
            </a:r>
          </a:p>
          <a:p>
            <a:pPr>
              <a:lnSpc>
                <a:spcPct val="126000"/>
              </a:lnSpc>
            </a:pPr>
            <a:r>
              <a:rPr lang="ru-RU" sz="1300" dirty="0">
                <a:solidFill>
                  <a:srgbClr val="1E45A6"/>
                </a:solidFill>
                <a:latin typeface="Muller Regular" pitchFamily="2" charset="-52"/>
              </a:rPr>
              <a:t>от 3 до 5</a:t>
            </a:r>
          </a:p>
          <a:p>
            <a:pPr>
              <a:lnSpc>
                <a:spcPct val="126000"/>
              </a:lnSpc>
            </a:pPr>
            <a:r>
              <a:rPr lang="ru-RU" sz="1300" dirty="0">
                <a:solidFill>
                  <a:srgbClr val="1E45A6"/>
                </a:solidFill>
                <a:latin typeface="Muller Regular" pitchFamily="2" charset="-52"/>
              </a:rPr>
              <a:t>до 4</a:t>
            </a:r>
          </a:p>
          <a:p>
            <a:pPr>
              <a:lnSpc>
                <a:spcPct val="126000"/>
              </a:lnSpc>
            </a:pPr>
            <a:r>
              <a:rPr lang="ru-RU" sz="1300" dirty="0">
                <a:solidFill>
                  <a:srgbClr val="1E45A6"/>
                </a:solidFill>
                <a:latin typeface="Muller Regular" pitchFamily="2" charset="-52"/>
              </a:rPr>
              <a:t>от 3 до 4</a:t>
            </a:r>
          </a:p>
          <a:p>
            <a:pPr>
              <a:lnSpc>
                <a:spcPct val="126000"/>
              </a:lnSpc>
            </a:pPr>
            <a:r>
              <a:rPr lang="ru-RU" sz="1300" dirty="0">
                <a:solidFill>
                  <a:srgbClr val="1E45A6"/>
                </a:solidFill>
                <a:latin typeface="Muller Regular" pitchFamily="2" charset="-52"/>
              </a:rPr>
              <a:t>от 3 до 5</a:t>
            </a:r>
          </a:p>
          <a:p>
            <a:pPr>
              <a:lnSpc>
                <a:spcPct val="126000"/>
              </a:lnSpc>
            </a:pPr>
            <a:r>
              <a:rPr lang="ru-RU" sz="1300" dirty="0">
                <a:solidFill>
                  <a:srgbClr val="1E45A6"/>
                </a:solidFill>
                <a:latin typeface="Muller Regular" pitchFamily="2" charset="-52"/>
              </a:rPr>
              <a:t>от 3 до 5</a:t>
            </a:r>
          </a:p>
          <a:p>
            <a:pPr>
              <a:lnSpc>
                <a:spcPct val="126000"/>
              </a:lnSpc>
            </a:pPr>
            <a:r>
              <a:rPr lang="ru-RU" sz="1300" dirty="0">
                <a:solidFill>
                  <a:srgbClr val="1E45A6"/>
                </a:solidFill>
                <a:latin typeface="Muller Regular" pitchFamily="2" charset="-52"/>
              </a:rPr>
              <a:t>от 3 до 5</a:t>
            </a:r>
          </a:p>
          <a:p>
            <a:pPr>
              <a:lnSpc>
                <a:spcPct val="126000"/>
              </a:lnSpc>
            </a:pPr>
            <a:r>
              <a:rPr lang="ru-RU" sz="1300" dirty="0">
                <a:solidFill>
                  <a:srgbClr val="1E45A6"/>
                </a:solidFill>
                <a:latin typeface="Muller Regular" pitchFamily="2" charset="-52"/>
              </a:rPr>
              <a:t>от 3 до 4</a:t>
            </a:r>
          </a:p>
          <a:p>
            <a:pPr>
              <a:lnSpc>
                <a:spcPct val="126000"/>
              </a:lnSpc>
            </a:pPr>
            <a:r>
              <a:rPr lang="ru-RU" sz="1300" dirty="0">
                <a:solidFill>
                  <a:srgbClr val="1E45A6"/>
                </a:solidFill>
                <a:latin typeface="Muller Regular" pitchFamily="2" charset="-52"/>
              </a:rPr>
              <a:t>от 3 до 4</a:t>
            </a:r>
          </a:p>
          <a:p>
            <a:pPr>
              <a:lnSpc>
                <a:spcPct val="126000"/>
              </a:lnSpc>
            </a:pPr>
            <a:r>
              <a:rPr lang="ru-RU" sz="1300" dirty="0">
                <a:solidFill>
                  <a:srgbClr val="1E45A6"/>
                </a:solidFill>
                <a:latin typeface="Muller Regular" pitchFamily="2" charset="-52"/>
              </a:rPr>
              <a:t>от 3 до 4</a:t>
            </a:r>
          </a:p>
          <a:p>
            <a:pPr>
              <a:lnSpc>
                <a:spcPct val="126000"/>
              </a:lnSpc>
            </a:pPr>
            <a:r>
              <a:rPr lang="ru-RU" sz="1300" dirty="0">
                <a:solidFill>
                  <a:srgbClr val="1E45A6"/>
                </a:solidFill>
                <a:latin typeface="Muller Regular" pitchFamily="2" charset="-52"/>
              </a:rPr>
              <a:t>от 3 до 5</a:t>
            </a:r>
          </a:p>
          <a:p>
            <a:pPr>
              <a:lnSpc>
                <a:spcPct val="126000"/>
              </a:lnSpc>
            </a:pPr>
            <a:r>
              <a:rPr lang="ru-RU" sz="1300" dirty="0">
                <a:solidFill>
                  <a:srgbClr val="1E45A6"/>
                </a:solidFill>
                <a:latin typeface="Muller Regular" pitchFamily="2" charset="-52"/>
              </a:rPr>
              <a:t>от 3 до 5</a:t>
            </a:r>
          </a:p>
          <a:p>
            <a:pPr>
              <a:lnSpc>
                <a:spcPct val="126000"/>
              </a:lnSpc>
            </a:pPr>
            <a:r>
              <a:rPr lang="ru-RU" sz="1300" dirty="0">
                <a:solidFill>
                  <a:srgbClr val="1E45A6"/>
                </a:solidFill>
                <a:latin typeface="Muller Regular" pitchFamily="2" charset="-52"/>
              </a:rPr>
              <a:t>от 3 до 5</a:t>
            </a:r>
          </a:p>
          <a:p>
            <a:pPr>
              <a:lnSpc>
                <a:spcPct val="126000"/>
              </a:lnSpc>
            </a:pPr>
            <a:r>
              <a:rPr lang="ru-RU" sz="1300" dirty="0">
                <a:solidFill>
                  <a:srgbClr val="1E45A6"/>
                </a:solidFill>
                <a:latin typeface="Muller Regular" pitchFamily="2" charset="-52"/>
              </a:rPr>
              <a:t>от 3 до 5</a:t>
            </a:r>
          </a:p>
          <a:p>
            <a:pPr>
              <a:lnSpc>
                <a:spcPct val="126000"/>
              </a:lnSpc>
            </a:pPr>
            <a:r>
              <a:rPr lang="ru-RU" sz="1300" dirty="0">
                <a:solidFill>
                  <a:srgbClr val="1E45A6"/>
                </a:solidFill>
                <a:latin typeface="Muller Regular" pitchFamily="2" charset="-52"/>
              </a:rPr>
              <a:t>от 3 до 4</a:t>
            </a:r>
          </a:p>
          <a:p>
            <a:pPr>
              <a:lnSpc>
                <a:spcPct val="126000"/>
              </a:lnSpc>
            </a:pPr>
            <a:r>
              <a:rPr lang="ru-RU" sz="1300" dirty="0">
                <a:solidFill>
                  <a:srgbClr val="1E45A6"/>
                </a:solidFill>
                <a:latin typeface="Muller Regular" pitchFamily="2" charset="-52"/>
              </a:rPr>
              <a:t>от 3 до 5</a:t>
            </a:r>
          </a:p>
          <a:p>
            <a:pPr>
              <a:lnSpc>
                <a:spcPct val="126000"/>
              </a:lnSpc>
            </a:pPr>
            <a:r>
              <a:rPr lang="ru-RU" sz="1300" dirty="0">
                <a:solidFill>
                  <a:srgbClr val="1E45A6"/>
                </a:solidFill>
                <a:latin typeface="Muller Regular" pitchFamily="2" charset="-52"/>
              </a:rPr>
              <a:t>от 3 до 5</a:t>
            </a:r>
          </a:p>
          <a:p>
            <a:pPr>
              <a:lnSpc>
                <a:spcPct val="126000"/>
              </a:lnSpc>
            </a:pPr>
            <a:r>
              <a:rPr lang="ru-RU" sz="1300" dirty="0">
                <a:solidFill>
                  <a:srgbClr val="1E45A6"/>
                </a:solidFill>
                <a:latin typeface="Muller Regular" pitchFamily="2" charset="-52"/>
              </a:rPr>
              <a:t>от 3 до 5</a:t>
            </a:r>
          </a:p>
          <a:p>
            <a:pPr>
              <a:lnSpc>
                <a:spcPct val="126000"/>
              </a:lnSpc>
            </a:pPr>
            <a:endParaRPr lang="ru-RU" sz="1300" dirty="0">
              <a:solidFill>
                <a:srgbClr val="1E45A6"/>
              </a:solidFill>
              <a:latin typeface="Muller Regular" pitchFamily="2" charset="-52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6911438" y="1676741"/>
            <a:ext cx="476878" cy="51334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26000"/>
              </a:lnSpc>
            </a:pPr>
            <a:endParaRPr lang="pt-BR" sz="1300" dirty="0">
              <a:solidFill>
                <a:srgbClr val="1E45A6"/>
              </a:solidFill>
              <a:latin typeface="Muller Regular" pitchFamily="2" charset="-52"/>
            </a:endParaRPr>
          </a:p>
          <a:p>
            <a:pPr algn="ctr">
              <a:lnSpc>
                <a:spcPct val="126000"/>
              </a:lnSpc>
            </a:pPr>
            <a:r>
              <a:rPr lang="pt-BR" sz="1300" dirty="0">
                <a:solidFill>
                  <a:srgbClr val="1E45A6"/>
                </a:solidFill>
                <a:latin typeface="Muller Regular" pitchFamily="2" charset="-52"/>
              </a:rPr>
              <a:t>A</a:t>
            </a:r>
          </a:p>
          <a:p>
            <a:pPr algn="ctr">
              <a:lnSpc>
                <a:spcPct val="126000"/>
              </a:lnSpc>
            </a:pPr>
            <a:r>
              <a:rPr lang="pt-BR" sz="1300" dirty="0">
                <a:solidFill>
                  <a:srgbClr val="1E45A6"/>
                </a:solidFill>
                <a:latin typeface="Muller Regular" pitchFamily="2" charset="-52"/>
              </a:rPr>
              <a:t>A</a:t>
            </a:r>
          </a:p>
          <a:p>
            <a:pPr algn="ctr">
              <a:lnSpc>
                <a:spcPct val="126000"/>
              </a:lnSpc>
            </a:pPr>
            <a:r>
              <a:rPr lang="pt-BR" sz="1300" dirty="0">
                <a:solidFill>
                  <a:srgbClr val="1E45A6"/>
                </a:solidFill>
                <a:latin typeface="Muller Regular" pitchFamily="2" charset="-52"/>
              </a:rPr>
              <a:t>A</a:t>
            </a:r>
          </a:p>
          <a:p>
            <a:pPr algn="ctr">
              <a:lnSpc>
                <a:spcPct val="126000"/>
              </a:lnSpc>
            </a:pPr>
            <a:r>
              <a:rPr lang="pt-BR" sz="1300" dirty="0">
                <a:solidFill>
                  <a:srgbClr val="1E45A6"/>
                </a:solidFill>
                <a:latin typeface="Muller Regular" pitchFamily="2" charset="-52"/>
              </a:rPr>
              <a:t>A</a:t>
            </a:r>
          </a:p>
          <a:p>
            <a:pPr algn="ctr">
              <a:lnSpc>
                <a:spcPct val="126000"/>
              </a:lnSpc>
            </a:pPr>
            <a:endParaRPr lang="pt-BR" sz="1300" dirty="0">
              <a:solidFill>
                <a:srgbClr val="1E45A6"/>
              </a:solidFill>
              <a:latin typeface="Muller Regular" pitchFamily="2" charset="-52"/>
            </a:endParaRPr>
          </a:p>
          <a:p>
            <a:pPr algn="ctr">
              <a:lnSpc>
                <a:spcPct val="126000"/>
              </a:lnSpc>
            </a:pPr>
            <a:r>
              <a:rPr lang="pt-BR" sz="1300" dirty="0">
                <a:solidFill>
                  <a:srgbClr val="1E45A6"/>
                </a:solidFill>
                <a:latin typeface="Muller Regular" pitchFamily="2" charset="-52"/>
              </a:rPr>
              <a:t>A</a:t>
            </a:r>
          </a:p>
          <a:p>
            <a:pPr algn="ctr">
              <a:lnSpc>
                <a:spcPct val="126000"/>
              </a:lnSpc>
            </a:pPr>
            <a:endParaRPr lang="pt-BR" sz="1300" dirty="0">
              <a:solidFill>
                <a:srgbClr val="1E45A6"/>
              </a:solidFill>
              <a:latin typeface="Muller Regular" pitchFamily="2" charset="-52"/>
            </a:endParaRPr>
          </a:p>
          <a:p>
            <a:pPr algn="ctr">
              <a:lnSpc>
                <a:spcPct val="126000"/>
              </a:lnSpc>
            </a:pPr>
            <a:r>
              <a:rPr lang="pt-BR" sz="1300" dirty="0">
                <a:solidFill>
                  <a:srgbClr val="1E45A6"/>
                </a:solidFill>
                <a:latin typeface="Muller Regular" pitchFamily="2" charset="-52"/>
              </a:rPr>
              <a:t> </a:t>
            </a:r>
          </a:p>
          <a:p>
            <a:pPr algn="ctr">
              <a:lnSpc>
                <a:spcPct val="126000"/>
              </a:lnSpc>
            </a:pPr>
            <a:r>
              <a:rPr lang="pt-BR" sz="1300" dirty="0">
                <a:solidFill>
                  <a:srgbClr val="1E45A6"/>
                </a:solidFill>
                <a:latin typeface="Muller Regular" pitchFamily="2" charset="-52"/>
              </a:rPr>
              <a:t>A</a:t>
            </a:r>
          </a:p>
          <a:p>
            <a:pPr algn="ctr">
              <a:lnSpc>
                <a:spcPct val="126000"/>
              </a:lnSpc>
            </a:pPr>
            <a:endParaRPr lang="pt-BR" sz="1300" dirty="0">
              <a:solidFill>
                <a:srgbClr val="1E45A6"/>
              </a:solidFill>
              <a:latin typeface="Muller Regular" pitchFamily="2" charset="-52"/>
            </a:endParaRPr>
          </a:p>
          <a:p>
            <a:pPr algn="ctr">
              <a:lnSpc>
                <a:spcPct val="126000"/>
              </a:lnSpc>
            </a:pPr>
            <a:r>
              <a:rPr lang="pt-BR" sz="1300" dirty="0">
                <a:solidFill>
                  <a:srgbClr val="1E45A6"/>
                </a:solidFill>
                <a:latin typeface="Muller Regular" pitchFamily="2" charset="-52"/>
              </a:rPr>
              <a:t> </a:t>
            </a:r>
          </a:p>
          <a:p>
            <a:pPr algn="ctr">
              <a:lnSpc>
                <a:spcPct val="126000"/>
              </a:lnSpc>
            </a:pPr>
            <a:endParaRPr lang="pt-BR" sz="1300" dirty="0">
              <a:solidFill>
                <a:srgbClr val="1E45A6"/>
              </a:solidFill>
              <a:latin typeface="Muller Regular" pitchFamily="2" charset="-52"/>
            </a:endParaRPr>
          </a:p>
          <a:p>
            <a:pPr algn="ctr">
              <a:lnSpc>
                <a:spcPct val="126000"/>
              </a:lnSpc>
            </a:pPr>
            <a:r>
              <a:rPr lang="pt-BR" sz="1300" dirty="0">
                <a:solidFill>
                  <a:srgbClr val="1E45A6"/>
                </a:solidFill>
                <a:latin typeface="Muller Regular" pitchFamily="2" charset="-52"/>
              </a:rPr>
              <a:t>A</a:t>
            </a:r>
          </a:p>
          <a:p>
            <a:pPr algn="ctr">
              <a:lnSpc>
                <a:spcPct val="126000"/>
              </a:lnSpc>
            </a:pPr>
            <a:r>
              <a:rPr lang="pt-BR" sz="1300" dirty="0">
                <a:solidFill>
                  <a:srgbClr val="1E45A6"/>
                </a:solidFill>
                <a:latin typeface="Muller Regular" pitchFamily="2" charset="-52"/>
              </a:rPr>
              <a:t>A</a:t>
            </a:r>
          </a:p>
          <a:p>
            <a:pPr algn="ctr">
              <a:lnSpc>
                <a:spcPct val="126000"/>
              </a:lnSpc>
            </a:pPr>
            <a:r>
              <a:rPr lang="pt-BR" sz="1300" dirty="0">
                <a:solidFill>
                  <a:srgbClr val="1E45A6"/>
                </a:solidFill>
                <a:latin typeface="Muller Regular" pitchFamily="2" charset="-52"/>
              </a:rPr>
              <a:t>A</a:t>
            </a:r>
          </a:p>
          <a:p>
            <a:pPr algn="ctr">
              <a:lnSpc>
                <a:spcPct val="126000"/>
              </a:lnSpc>
            </a:pPr>
            <a:r>
              <a:rPr lang="pt-BR" sz="1300" dirty="0">
                <a:solidFill>
                  <a:srgbClr val="1E45A6"/>
                </a:solidFill>
                <a:latin typeface="Muller Regular" pitchFamily="2" charset="-52"/>
              </a:rPr>
              <a:t>A</a:t>
            </a:r>
          </a:p>
          <a:p>
            <a:pPr algn="ctr">
              <a:lnSpc>
                <a:spcPct val="126000"/>
              </a:lnSpc>
            </a:pPr>
            <a:endParaRPr lang="pt-BR" sz="1300" dirty="0">
              <a:solidFill>
                <a:srgbClr val="1E45A6"/>
              </a:solidFill>
              <a:latin typeface="Muller Regular" pitchFamily="2" charset="-52"/>
            </a:endParaRPr>
          </a:p>
          <a:p>
            <a:pPr algn="ctr">
              <a:lnSpc>
                <a:spcPct val="126000"/>
              </a:lnSpc>
            </a:pPr>
            <a:r>
              <a:rPr lang="pt-BR" sz="1300" dirty="0">
                <a:solidFill>
                  <a:srgbClr val="1E45A6"/>
                </a:solidFill>
                <a:latin typeface="Muller Regular" pitchFamily="2" charset="-52"/>
              </a:rPr>
              <a:t> </a:t>
            </a:r>
          </a:p>
          <a:p>
            <a:pPr algn="ctr">
              <a:lnSpc>
                <a:spcPct val="126000"/>
              </a:lnSpc>
            </a:pPr>
            <a:endParaRPr lang="pt-BR" sz="1300" dirty="0">
              <a:solidFill>
                <a:srgbClr val="1E45A6"/>
              </a:solidFill>
              <a:latin typeface="Muller Regular" pitchFamily="2" charset="-52"/>
            </a:endParaRP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5098" y="462036"/>
            <a:ext cx="1100789" cy="618485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1742535" y="295399"/>
            <a:ext cx="10161918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dirty="0">
                <a:solidFill>
                  <a:srgbClr val="1E45A6"/>
                </a:solidFill>
                <a:latin typeface="Muller Bold" pitchFamily="2" charset="-52"/>
              </a:rPr>
              <a:t>Наш портфель брендов включает в себя как оригинальные запасные части, так и OEM торговые марки,</a:t>
            </a:r>
          </a:p>
          <a:p>
            <a:r>
              <a:rPr lang="ru-RU" sz="1400" dirty="0">
                <a:solidFill>
                  <a:srgbClr val="1E45A6"/>
                </a:solidFill>
                <a:latin typeface="Muller Bold" pitchFamily="2" charset="-52"/>
              </a:rPr>
              <a:t>в том числе не дорогие, но проверенные временем и рынком аналоги, это лишь не которые из них</a:t>
            </a:r>
            <a:endParaRPr lang="en-US" sz="1400" dirty="0">
              <a:solidFill>
                <a:srgbClr val="1E45A6"/>
              </a:solidFill>
              <a:latin typeface="Muller Bold" pitchFamily="2" charset="-52"/>
            </a:endParaRPr>
          </a:p>
          <a:p>
            <a:r>
              <a:rPr lang="ru-RU" sz="1400" dirty="0">
                <a:solidFill>
                  <a:srgbClr val="A80D0D"/>
                </a:solidFill>
                <a:latin typeface="Muller Regular" pitchFamily="2" charset="-52"/>
              </a:rPr>
              <a:t>Важно! Сроки указаны при наличии у Поставщиков на складах, в случае, если товар будет отправлен</a:t>
            </a:r>
          </a:p>
          <a:p>
            <a:r>
              <a:rPr lang="ru-RU" sz="1400" dirty="0">
                <a:solidFill>
                  <a:srgbClr val="A80D0D"/>
                </a:solidFill>
                <a:latin typeface="Muller Regular" pitchFamily="2" charset="-52"/>
              </a:rPr>
              <a:t>а производство - согласно Календаря Производства (обсуждается индивидуально)</a:t>
            </a:r>
          </a:p>
          <a:p>
            <a:r>
              <a:rPr lang="ru-RU" sz="1400" dirty="0">
                <a:solidFill>
                  <a:srgbClr val="1E45A6"/>
                </a:solidFill>
                <a:latin typeface="Muller Bold" pitchFamily="2" charset="-52"/>
              </a:rPr>
              <a:t>	</a:t>
            </a:r>
            <a:endParaRPr lang="ru-RU" sz="1400" dirty="0">
              <a:solidFill>
                <a:srgbClr val="1E45A6"/>
              </a:solidFill>
              <a:latin typeface="Muller Regular" pitchFamily="2" charset="-52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379350" y="6381062"/>
            <a:ext cx="345344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dirty="0">
                <a:solidFill>
                  <a:srgbClr val="A80D0D"/>
                </a:solidFill>
                <a:latin typeface="Muller Bold" pitchFamily="2" charset="-52"/>
              </a:rPr>
              <a:t>+</a:t>
            </a:r>
            <a:r>
              <a:rPr lang="en-US" sz="1200" dirty="0">
                <a:solidFill>
                  <a:srgbClr val="A80D0D"/>
                </a:solidFill>
                <a:latin typeface="Muller Bold" pitchFamily="2" charset="-52"/>
              </a:rPr>
              <a:t> </a:t>
            </a:r>
            <a:r>
              <a:rPr lang="ru-RU" sz="1200" dirty="0">
                <a:solidFill>
                  <a:srgbClr val="1E45A6"/>
                </a:solidFill>
                <a:latin typeface="Muller Bold" pitchFamily="2" charset="-52"/>
              </a:rPr>
              <a:t>БРЕНДЫ ПО ВАШЕМУ ЗАПРОСУ</a:t>
            </a:r>
            <a:endParaRPr lang="ru-RU" sz="1200" dirty="0">
              <a:solidFill>
                <a:srgbClr val="1E45A6"/>
              </a:solidFill>
              <a:latin typeface="Muller Regular" pitchFamily="2" charset="-52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391075" y="1676741"/>
            <a:ext cx="480195" cy="46293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26000"/>
              </a:lnSpc>
            </a:pPr>
            <a:r>
              <a:rPr lang="en-US" sz="1300" dirty="0">
                <a:solidFill>
                  <a:schemeClr val="bg1"/>
                </a:solidFill>
                <a:latin typeface="Muller Bold" pitchFamily="2" charset="-52"/>
              </a:rPr>
              <a:t>1</a:t>
            </a:r>
          </a:p>
          <a:p>
            <a:pPr algn="ctr">
              <a:lnSpc>
                <a:spcPct val="126000"/>
              </a:lnSpc>
            </a:pPr>
            <a:r>
              <a:rPr lang="en-US" sz="1300" dirty="0">
                <a:solidFill>
                  <a:schemeClr val="bg1"/>
                </a:solidFill>
                <a:latin typeface="Muller Bold" pitchFamily="2" charset="-52"/>
              </a:rPr>
              <a:t>2</a:t>
            </a:r>
          </a:p>
          <a:p>
            <a:pPr algn="ctr">
              <a:lnSpc>
                <a:spcPct val="126000"/>
              </a:lnSpc>
            </a:pPr>
            <a:r>
              <a:rPr lang="en-US" sz="1300" dirty="0">
                <a:solidFill>
                  <a:schemeClr val="bg1"/>
                </a:solidFill>
                <a:latin typeface="Muller Bold" pitchFamily="2" charset="-52"/>
              </a:rPr>
              <a:t>3</a:t>
            </a:r>
          </a:p>
          <a:p>
            <a:pPr algn="ctr">
              <a:lnSpc>
                <a:spcPct val="126000"/>
              </a:lnSpc>
            </a:pPr>
            <a:r>
              <a:rPr lang="en-US" sz="1300" dirty="0">
                <a:solidFill>
                  <a:schemeClr val="bg1"/>
                </a:solidFill>
                <a:latin typeface="Muller Bold" pitchFamily="2" charset="-52"/>
              </a:rPr>
              <a:t>4</a:t>
            </a:r>
          </a:p>
          <a:p>
            <a:pPr algn="ctr">
              <a:lnSpc>
                <a:spcPct val="126000"/>
              </a:lnSpc>
            </a:pPr>
            <a:r>
              <a:rPr lang="en-US" sz="1300" dirty="0">
                <a:solidFill>
                  <a:schemeClr val="bg1"/>
                </a:solidFill>
                <a:latin typeface="Muller Bold" pitchFamily="2" charset="-52"/>
              </a:rPr>
              <a:t>5</a:t>
            </a:r>
          </a:p>
          <a:p>
            <a:pPr algn="ctr">
              <a:lnSpc>
                <a:spcPct val="126000"/>
              </a:lnSpc>
            </a:pPr>
            <a:r>
              <a:rPr lang="en-US" sz="1300" dirty="0">
                <a:solidFill>
                  <a:schemeClr val="bg1"/>
                </a:solidFill>
                <a:latin typeface="Muller Bold" pitchFamily="2" charset="-52"/>
              </a:rPr>
              <a:t>6</a:t>
            </a:r>
          </a:p>
          <a:p>
            <a:pPr algn="ctr">
              <a:lnSpc>
                <a:spcPct val="126000"/>
              </a:lnSpc>
            </a:pPr>
            <a:r>
              <a:rPr lang="en-US" sz="1300" dirty="0">
                <a:solidFill>
                  <a:schemeClr val="bg1"/>
                </a:solidFill>
                <a:latin typeface="Muller Bold" pitchFamily="2" charset="-52"/>
              </a:rPr>
              <a:t>7</a:t>
            </a:r>
          </a:p>
          <a:p>
            <a:pPr algn="ctr">
              <a:lnSpc>
                <a:spcPct val="126000"/>
              </a:lnSpc>
            </a:pPr>
            <a:r>
              <a:rPr lang="en-US" sz="1300" dirty="0">
                <a:solidFill>
                  <a:schemeClr val="bg1"/>
                </a:solidFill>
                <a:latin typeface="Muller Bold" pitchFamily="2" charset="-52"/>
              </a:rPr>
              <a:t>8</a:t>
            </a:r>
          </a:p>
          <a:p>
            <a:pPr algn="ctr">
              <a:lnSpc>
                <a:spcPct val="126000"/>
              </a:lnSpc>
            </a:pPr>
            <a:r>
              <a:rPr lang="en-US" sz="1300" dirty="0">
                <a:solidFill>
                  <a:schemeClr val="bg1"/>
                </a:solidFill>
                <a:latin typeface="Muller Bold" pitchFamily="2" charset="-52"/>
              </a:rPr>
              <a:t>9</a:t>
            </a:r>
          </a:p>
          <a:p>
            <a:pPr algn="ctr">
              <a:lnSpc>
                <a:spcPct val="126000"/>
              </a:lnSpc>
            </a:pPr>
            <a:r>
              <a:rPr lang="en-US" sz="1300" dirty="0">
                <a:solidFill>
                  <a:schemeClr val="bg1"/>
                </a:solidFill>
                <a:latin typeface="Muller Bold" pitchFamily="2" charset="-52"/>
              </a:rPr>
              <a:t>10</a:t>
            </a:r>
          </a:p>
          <a:p>
            <a:pPr algn="ctr">
              <a:lnSpc>
                <a:spcPct val="126000"/>
              </a:lnSpc>
            </a:pPr>
            <a:r>
              <a:rPr lang="en-US" sz="1300" dirty="0">
                <a:solidFill>
                  <a:schemeClr val="bg1"/>
                </a:solidFill>
                <a:latin typeface="Muller Bold" pitchFamily="2" charset="-52"/>
              </a:rPr>
              <a:t>11</a:t>
            </a:r>
          </a:p>
          <a:p>
            <a:pPr algn="ctr">
              <a:lnSpc>
                <a:spcPct val="126000"/>
              </a:lnSpc>
            </a:pPr>
            <a:r>
              <a:rPr lang="en-US" sz="1300" dirty="0">
                <a:solidFill>
                  <a:schemeClr val="bg1"/>
                </a:solidFill>
                <a:latin typeface="Muller Bold" pitchFamily="2" charset="-52"/>
              </a:rPr>
              <a:t>12</a:t>
            </a:r>
          </a:p>
          <a:p>
            <a:pPr algn="ctr">
              <a:lnSpc>
                <a:spcPct val="126000"/>
              </a:lnSpc>
            </a:pPr>
            <a:r>
              <a:rPr lang="en-US" sz="1300" dirty="0">
                <a:solidFill>
                  <a:schemeClr val="bg1"/>
                </a:solidFill>
                <a:latin typeface="Muller Bold" pitchFamily="2" charset="-52"/>
              </a:rPr>
              <a:t>13</a:t>
            </a:r>
          </a:p>
          <a:p>
            <a:pPr algn="ctr">
              <a:lnSpc>
                <a:spcPct val="126000"/>
              </a:lnSpc>
            </a:pPr>
            <a:r>
              <a:rPr lang="en-US" sz="1300" dirty="0">
                <a:solidFill>
                  <a:schemeClr val="bg1"/>
                </a:solidFill>
                <a:latin typeface="Muller Bold" pitchFamily="2" charset="-52"/>
              </a:rPr>
              <a:t>14</a:t>
            </a:r>
          </a:p>
          <a:p>
            <a:pPr algn="ctr">
              <a:lnSpc>
                <a:spcPct val="126000"/>
              </a:lnSpc>
            </a:pPr>
            <a:r>
              <a:rPr lang="en-US" sz="1300" dirty="0">
                <a:solidFill>
                  <a:schemeClr val="bg1"/>
                </a:solidFill>
                <a:latin typeface="Muller Bold" pitchFamily="2" charset="-52"/>
              </a:rPr>
              <a:t>15</a:t>
            </a:r>
          </a:p>
          <a:p>
            <a:pPr algn="ctr">
              <a:lnSpc>
                <a:spcPct val="126000"/>
              </a:lnSpc>
            </a:pPr>
            <a:r>
              <a:rPr lang="en-US" sz="1300" dirty="0">
                <a:solidFill>
                  <a:schemeClr val="bg1"/>
                </a:solidFill>
                <a:latin typeface="Muller Bold" pitchFamily="2" charset="-52"/>
              </a:rPr>
              <a:t>16</a:t>
            </a:r>
          </a:p>
          <a:p>
            <a:pPr algn="ctr">
              <a:lnSpc>
                <a:spcPct val="126000"/>
              </a:lnSpc>
            </a:pPr>
            <a:r>
              <a:rPr lang="en-US" sz="1300" dirty="0">
                <a:solidFill>
                  <a:schemeClr val="bg1"/>
                </a:solidFill>
                <a:latin typeface="Muller Bold" pitchFamily="2" charset="-52"/>
              </a:rPr>
              <a:t>17</a:t>
            </a:r>
          </a:p>
          <a:p>
            <a:pPr algn="ctr">
              <a:lnSpc>
                <a:spcPct val="126000"/>
              </a:lnSpc>
            </a:pPr>
            <a:r>
              <a:rPr lang="en-US" sz="1300" dirty="0">
                <a:solidFill>
                  <a:schemeClr val="bg1"/>
                </a:solidFill>
                <a:latin typeface="Muller Bold" pitchFamily="2" charset="-52"/>
              </a:rPr>
              <a:t>18</a:t>
            </a:r>
          </a:p>
        </p:txBody>
      </p:sp>
      <p:pic>
        <p:nvPicPr>
          <p:cNvPr id="16" name="Рисунок 1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29280" y="1722653"/>
            <a:ext cx="2762720" cy="5143496"/>
          </a:xfrm>
          <a:prstGeom prst="rect">
            <a:avLst/>
          </a:prstGeom>
        </p:spPr>
      </p:pic>
      <p:pic>
        <p:nvPicPr>
          <p:cNvPr id="18" name="Рисунок 1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32950" y="1784651"/>
            <a:ext cx="269068" cy="134534"/>
          </a:xfrm>
          <a:prstGeom prst="rect">
            <a:avLst/>
          </a:prstGeom>
        </p:spPr>
      </p:pic>
      <p:pic>
        <p:nvPicPr>
          <p:cNvPr id="19" name="Рисунок 18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32949" y="2032115"/>
            <a:ext cx="196575" cy="147431"/>
          </a:xfrm>
          <a:prstGeom prst="rect">
            <a:avLst/>
          </a:prstGeom>
        </p:spPr>
      </p:pic>
      <p:pic>
        <p:nvPicPr>
          <p:cNvPr id="20" name="Рисунок 19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32824" y="2270444"/>
            <a:ext cx="205079" cy="175782"/>
          </a:xfrm>
          <a:prstGeom prst="rect">
            <a:avLst/>
          </a:prstGeom>
        </p:spPr>
      </p:pic>
      <p:pic>
        <p:nvPicPr>
          <p:cNvPr id="21" name="Рисунок 20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32824" y="2515843"/>
            <a:ext cx="196700" cy="171319"/>
          </a:xfrm>
          <a:prstGeom prst="rect">
            <a:avLst/>
          </a:prstGeom>
        </p:spPr>
      </p:pic>
      <p:pic>
        <p:nvPicPr>
          <p:cNvPr id="22" name="Рисунок 21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28908" y="6044062"/>
            <a:ext cx="939324" cy="122520"/>
          </a:xfrm>
          <a:prstGeom prst="rect">
            <a:avLst/>
          </a:prstGeom>
        </p:spPr>
      </p:pic>
      <p:pic>
        <p:nvPicPr>
          <p:cNvPr id="23" name="Рисунок 22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48835" y="2772265"/>
            <a:ext cx="155289" cy="155289"/>
          </a:xfrm>
          <a:prstGeom prst="rect">
            <a:avLst/>
          </a:prstGeom>
        </p:spPr>
      </p:pic>
      <p:pic>
        <p:nvPicPr>
          <p:cNvPr id="24" name="Рисунок 23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53248" y="3023919"/>
            <a:ext cx="1065604" cy="160759"/>
          </a:xfrm>
          <a:prstGeom prst="rect">
            <a:avLst/>
          </a:prstGeom>
        </p:spPr>
      </p:pic>
      <p:pic>
        <p:nvPicPr>
          <p:cNvPr id="25" name="Рисунок 24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30882" y="3257697"/>
            <a:ext cx="217692" cy="172873"/>
          </a:xfrm>
          <a:prstGeom prst="rect">
            <a:avLst/>
          </a:prstGeom>
        </p:spPr>
      </p:pic>
      <p:pic>
        <p:nvPicPr>
          <p:cNvPr id="26" name="Рисунок 25"/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42788" y="3516671"/>
            <a:ext cx="209404" cy="168687"/>
          </a:xfrm>
          <a:prstGeom prst="rect">
            <a:avLst/>
          </a:prstGeom>
        </p:spPr>
      </p:pic>
      <p:pic>
        <p:nvPicPr>
          <p:cNvPr id="27" name="Рисунок 26"/>
          <p:cNvPicPr>
            <a:picLocks noChangeAspect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32981" y="3787808"/>
            <a:ext cx="429906" cy="128971"/>
          </a:xfrm>
          <a:prstGeom prst="rect">
            <a:avLst/>
          </a:prstGeom>
        </p:spPr>
      </p:pic>
      <p:pic>
        <p:nvPicPr>
          <p:cNvPr id="28" name="Рисунок 27"/>
          <p:cNvPicPr>
            <a:picLocks noChangeAspect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39932" y="4040102"/>
            <a:ext cx="377451" cy="127451"/>
          </a:xfrm>
          <a:prstGeom prst="rect">
            <a:avLst/>
          </a:prstGeom>
        </p:spPr>
      </p:pic>
      <p:pic>
        <p:nvPicPr>
          <p:cNvPr id="29" name="Рисунок 28"/>
          <p:cNvPicPr>
            <a:picLocks noChangeAspect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48835" y="4281200"/>
            <a:ext cx="827842" cy="137127"/>
          </a:xfrm>
          <a:prstGeom prst="rect">
            <a:avLst/>
          </a:prstGeom>
        </p:spPr>
      </p:pic>
      <p:pic>
        <p:nvPicPr>
          <p:cNvPr id="30" name="Рисунок 29"/>
          <p:cNvPicPr>
            <a:picLocks noChangeAspect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28908" y="4512471"/>
            <a:ext cx="366499" cy="160343"/>
          </a:xfrm>
          <a:prstGeom prst="rect">
            <a:avLst/>
          </a:prstGeom>
        </p:spPr>
      </p:pic>
      <p:pic>
        <p:nvPicPr>
          <p:cNvPr id="31" name="Рисунок 30"/>
          <p:cNvPicPr>
            <a:picLocks noChangeAspect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32880" y="4777117"/>
            <a:ext cx="357764" cy="146358"/>
          </a:xfrm>
          <a:prstGeom prst="rect">
            <a:avLst/>
          </a:prstGeom>
        </p:spPr>
      </p:pic>
      <p:pic>
        <p:nvPicPr>
          <p:cNvPr id="32" name="Рисунок 31"/>
          <p:cNvPicPr>
            <a:picLocks noChangeAspect="1"/>
          </p:cNvPicPr>
          <p:nvPr/>
        </p:nvPicPr>
        <p:blipFill>
          <a:blip r:embed="rId2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39932" y="5017732"/>
            <a:ext cx="632380" cy="154109"/>
          </a:xfrm>
          <a:prstGeom prst="rect">
            <a:avLst/>
          </a:prstGeom>
        </p:spPr>
      </p:pic>
      <p:pic>
        <p:nvPicPr>
          <p:cNvPr id="33" name="Рисунок 32"/>
          <p:cNvPicPr>
            <a:picLocks noChangeAspect="1"/>
          </p:cNvPicPr>
          <p:nvPr/>
        </p:nvPicPr>
        <p:blipFill>
          <a:blip r:embed="rId2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39932" y="5279473"/>
            <a:ext cx="164192" cy="140046"/>
          </a:xfrm>
          <a:prstGeom prst="rect">
            <a:avLst/>
          </a:prstGeom>
        </p:spPr>
      </p:pic>
      <p:pic>
        <p:nvPicPr>
          <p:cNvPr id="34" name="Рисунок 33"/>
          <p:cNvPicPr>
            <a:picLocks noChangeAspect="1"/>
          </p:cNvPicPr>
          <p:nvPr/>
        </p:nvPicPr>
        <p:blipFill>
          <a:blip r:embed="rId2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37485" y="5529431"/>
            <a:ext cx="237143" cy="136231"/>
          </a:xfrm>
          <a:prstGeom prst="rect">
            <a:avLst/>
          </a:prstGeom>
        </p:spPr>
      </p:pic>
      <p:pic>
        <p:nvPicPr>
          <p:cNvPr id="35" name="Рисунок 34"/>
          <p:cNvPicPr>
            <a:picLocks noChangeAspect="1"/>
          </p:cNvPicPr>
          <p:nvPr/>
        </p:nvPicPr>
        <p:blipFill>
          <a:blip r:embed="rId2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11973" y="5778500"/>
            <a:ext cx="309602" cy="1519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318950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Рисунок 1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0502"/>
            <a:ext cx="12192000" cy="6858001"/>
          </a:xfrm>
          <a:prstGeom prst="rect">
            <a:avLst/>
          </a:prstGeom>
        </p:spPr>
      </p:pic>
      <p:pic>
        <p:nvPicPr>
          <p:cNvPr id="16" name="Рисунок 1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0083" y="1514290"/>
            <a:ext cx="9675951" cy="3516227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29280" y="1722653"/>
            <a:ext cx="2762720" cy="5143496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756252" y="1469707"/>
            <a:ext cx="2237114" cy="38731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6000"/>
              </a:lnSpc>
            </a:pPr>
            <a:r>
              <a:rPr lang="en-US" sz="1300" dirty="0">
                <a:solidFill>
                  <a:srgbClr val="1E45A6"/>
                </a:solidFill>
                <a:latin typeface="Muller Regular" pitchFamily="2" charset="-52"/>
              </a:rPr>
              <a:t>OSRAM</a:t>
            </a:r>
          </a:p>
          <a:p>
            <a:pPr>
              <a:lnSpc>
                <a:spcPct val="126000"/>
              </a:lnSpc>
            </a:pPr>
            <a:r>
              <a:rPr lang="en-US" sz="1300" dirty="0">
                <a:solidFill>
                  <a:srgbClr val="1E45A6"/>
                </a:solidFill>
                <a:latin typeface="Muller Regular" pitchFamily="2" charset="-52"/>
              </a:rPr>
              <a:t>Meritor</a:t>
            </a:r>
          </a:p>
          <a:p>
            <a:pPr>
              <a:lnSpc>
                <a:spcPct val="126000"/>
              </a:lnSpc>
            </a:pPr>
            <a:r>
              <a:rPr lang="en-US" sz="1300" dirty="0" err="1">
                <a:solidFill>
                  <a:srgbClr val="1E45A6"/>
                </a:solidFill>
                <a:latin typeface="Muller Regular" pitchFamily="2" charset="-52"/>
              </a:rPr>
              <a:t>Hella</a:t>
            </a:r>
            <a:endParaRPr lang="en-US" sz="1300" dirty="0">
              <a:solidFill>
                <a:srgbClr val="1E45A6"/>
              </a:solidFill>
              <a:latin typeface="Muller Regular" pitchFamily="2" charset="-52"/>
            </a:endParaRPr>
          </a:p>
          <a:p>
            <a:pPr>
              <a:lnSpc>
                <a:spcPct val="126000"/>
              </a:lnSpc>
            </a:pPr>
            <a:r>
              <a:rPr lang="en-US" sz="1300" dirty="0">
                <a:solidFill>
                  <a:srgbClr val="1E45A6"/>
                </a:solidFill>
                <a:latin typeface="Muller Regular" pitchFamily="2" charset="-52"/>
              </a:rPr>
              <a:t>BMW</a:t>
            </a:r>
          </a:p>
          <a:p>
            <a:pPr>
              <a:lnSpc>
                <a:spcPct val="126000"/>
              </a:lnSpc>
            </a:pPr>
            <a:r>
              <a:rPr lang="en-US" sz="1300" dirty="0">
                <a:solidFill>
                  <a:srgbClr val="1E45A6"/>
                </a:solidFill>
                <a:latin typeface="Muller Regular" pitchFamily="2" charset="-52"/>
              </a:rPr>
              <a:t>MAN</a:t>
            </a:r>
          </a:p>
          <a:p>
            <a:pPr>
              <a:lnSpc>
                <a:spcPct val="126000"/>
              </a:lnSpc>
            </a:pPr>
            <a:r>
              <a:rPr lang="en-US" sz="1300" dirty="0">
                <a:solidFill>
                  <a:srgbClr val="1E45A6"/>
                </a:solidFill>
                <a:latin typeface="Muller Regular" pitchFamily="2" charset="-52"/>
              </a:rPr>
              <a:t>SWAG</a:t>
            </a:r>
          </a:p>
          <a:p>
            <a:pPr>
              <a:lnSpc>
                <a:spcPct val="126000"/>
              </a:lnSpc>
            </a:pPr>
            <a:r>
              <a:rPr lang="en-US" sz="1300" dirty="0">
                <a:solidFill>
                  <a:srgbClr val="1E45A6"/>
                </a:solidFill>
                <a:latin typeface="Muller Regular" pitchFamily="2" charset="-52"/>
              </a:rPr>
              <a:t>KIA / HUNDAI / MOBIS</a:t>
            </a:r>
          </a:p>
          <a:p>
            <a:pPr>
              <a:lnSpc>
                <a:spcPct val="126000"/>
              </a:lnSpc>
            </a:pPr>
            <a:r>
              <a:rPr lang="en-US" sz="1300" dirty="0">
                <a:solidFill>
                  <a:srgbClr val="1E45A6"/>
                </a:solidFill>
                <a:latin typeface="Muller Regular" pitchFamily="2" charset="-52"/>
              </a:rPr>
              <a:t>KYB</a:t>
            </a:r>
          </a:p>
          <a:p>
            <a:pPr>
              <a:lnSpc>
                <a:spcPct val="126000"/>
              </a:lnSpc>
            </a:pPr>
            <a:r>
              <a:rPr lang="en-US" sz="1300" dirty="0">
                <a:solidFill>
                  <a:srgbClr val="1E45A6"/>
                </a:solidFill>
                <a:latin typeface="Muller Regular" pitchFamily="2" charset="-52"/>
              </a:rPr>
              <a:t>NTN-SNR</a:t>
            </a:r>
          </a:p>
          <a:p>
            <a:pPr>
              <a:lnSpc>
                <a:spcPct val="126000"/>
              </a:lnSpc>
            </a:pPr>
            <a:r>
              <a:rPr lang="en-US" sz="1300" dirty="0">
                <a:solidFill>
                  <a:srgbClr val="1E45A6"/>
                </a:solidFill>
                <a:latin typeface="Muller Regular" pitchFamily="2" charset="-52"/>
              </a:rPr>
              <a:t>SKF</a:t>
            </a:r>
          </a:p>
          <a:p>
            <a:pPr>
              <a:lnSpc>
                <a:spcPct val="126000"/>
              </a:lnSpc>
            </a:pPr>
            <a:r>
              <a:rPr lang="en-US" sz="1300" dirty="0" err="1">
                <a:solidFill>
                  <a:srgbClr val="1E45A6"/>
                </a:solidFill>
                <a:latin typeface="Muller Regular" pitchFamily="2" charset="-52"/>
              </a:rPr>
              <a:t>Valeo</a:t>
            </a:r>
            <a:endParaRPr lang="en-US" sz="1300" dirty="0">
              <a:solidFill>
                <a:srgbClr val="1E45A6"/>
              </a:solidFill>
              <a:latin typeface="Muller Regular" pitchFamily="2" charset="-52"/>
            </a:endParaRPr>
          </a:p>
          <a:p>
            <a:pPr>
              <a:lnSpc>
                <a:spcPct val="126000"/>
              </a:lnSpc>
            </a:pPr>
            <a:r>
              <a:rPr lang="en-US" sz="1300" dirty="0">
                <a:solidFill>
                  <a:srgbClr val="1E45A6"/>
                </a:solidFill>
                <a:latin typeface="Muller Regular" pitchFamily="2" charset="-52"/>
              </a:rPr>
              <a:t>VAG</a:t>
            </a:r>
          </a:p>
          <a:p>
            <a:pPr>
              <a:lnSpc>
                <a:spcPct val="126000"/>
              </a:lnSpc>
            </a:pPr>
            <a:r>
              <a:rPr lang="en-US" sz="1300" dirty="0" err="1">
                <a:solidFill>
                  <a:srgbClr val="1E45A6"/>
                </a:solidFill>
                <a:latin typeface="Muller Regular" pitchFamily="2" charset="-52"/>
              </a:rPr>
              <a:t>Mahle</a:t>
            </a:r>
            <a:r>
              <a:rPr lang="en-US" sz="1300" dirty="0">
                <a:solidFill>
                  <a:srgbClr val="1E45A6"/>
                </a:solidFill>
                <a:latin typeface="Muller Regular" pitchFamily="2" charset="-52"/>
              </a:rPr>
              <a:t> / Knecht</a:t>
            </a:r>
          </a:p>
          <a:p>
            <a:pPr>
              <a:lnSpc>
                <a:spcPct val="126000"/>
              </a:lnSpc>
            </a:pPr>
            <a:r>
              <a:rPr lang="en-US" sz="1300" dirty="0">
                <a:solidFill>
                  <a:srgbClr val="1E45A6"/>
                </a:solidFill>
                <a:latin typeface="Muller Regular" pitchFamily="2" charset="-52"/>
              </a:rPr>
              <a:t>GATES</a:t>
            </a:r>
          </a:p>
          <a:p>
            <a:pPr>
              <a:lnSpc>
                <a:spcPct val="126000"/>
              </a:lnSpc>
            </a:pPr>
            <a:endParaRPr lang="en-US" sz="1300" dirty="0">
              <a:solidFill>
                <a:srgbClr val="1E45A6"/>
              </a:solidFill>
              <a:latin typeface="Muller Regular" pitchFamily="2" charset="-52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909980" y="1469707"/>
            <a:ext cx="2237114" cy="38731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6000"/>
              </a:lnSpc>
            </a:pPr>
            <a:r>
              <a:rPr lang="ru-RU" sz="1300" dirty="0">
                <a:solidFill>
                  <a:srgbClr val="1E45A6"/>
                </a:solidFill>
                <a:latin typeface="Muller Regular" pitchFamily="2" charset="-52"/>
              </a:rPr>
              <a:t>Грузовые и Легковые</a:t>
            </a:r>
          </a:p>
          <a:p>
            <a:pPr>
              <a:lnSpc>
                <a:spcPct val="126000"/>
              </a:lnSpc>
            </a:pPr>
            <a:r>
              <a:rPr lang="ru-RU" sz="1300" dirty="0">
                <a:solidFill>
                  <a:srgbClr val="1E45A6"/>
                </a:solidFill>
                <a:latin typeface="Muller Regular" pitchFamily="2" charset="-52"/>
              </a:rPr>
              <a:t>Грузовые</a:t>
            </a:r>
          </a:p>
          <a:p>
            <a:pPr>
              <a:lnSpc>
                <a:spcPct val="126000"/>
              </a:lnSpc>
            </a:pPr>
            <a:r>
              <a:rPr lang="ru-RU" sz="1300" dirty="0">
                <a:solidFill>
                  <a:srgbClr val="1E45A6"/>
                </a:solidFill>
                <a:latin typeface="Muller Regular" pitchFamily="2" charset="-52"/>
              </a:rPr>
              <a:t>Грузовые и Легковые</a:t>
            </a:r>
          </a:p>
          <a:p>
            <a:pPr>
              <a:lnSpc>
                <a:spcPct val="126000"/>
              </a:lnSpc>
            </a:pPr>
            <a:r>
              <a:rPr lang="ru-RU" sz="1300" dirty="0">
                <a:solidFill>
                  <a:srgbClr val="1E45A6"/>
                </a:solidFill>
                <a:latin typeface="Muller Regular" pitchFamily="2" charset="-52"/>
              </a:rPr>
              <a:t>Легковые</a:t>
            </a:r>
          </a:p>
          <a:p>
            <a:pPr>
              <a:lnSpc>
                <a:spcPct val="126000"/>
              </a:lnSpc>
            </a:pPr>
            <a:r>
              <a:rPr lang="ru-RU" sz="1300" dirty="0">
                <a:solidFill>
                  <a:srgbClr val="1E45A6"/>
                </a:solidFill>
                <a:latin typeface="Muller Regular" pitchFamily="2" charset="-52"/>
              </a:rPr>
              <a:t>Грузовые</a:t>
            </a:r>
          </a:p>
          <a:p>
            <a:pPr>
              <a:lnSpc>
                <a:spcPct val="126000"/>
              </a:lnSpc>
            </a:pPr>
            <a:r>
              <a:rPr lang="ru-RU" sz="1300" dirty="0">
                <a:solidFill>
                  <a:srgbClr val="1E45A6"/>
                </a:solidFill>
                <a:latin typeface="Muller Regular" pitchFamily="2" charset="-52"/>
              </a:rPr>
              <a:t>Легковые</a:t>
            </a:r>
          </a:p>
          <a:p>
            <a:pPr>
              <a:lnSpc>
                <a:spcPct val="126000"/>
              </a:lnSpc>
            </a:pPr>
            <a:r>
              <a:rPr lang="ru-RU" sz="1300" dirty="0">
                <a:solidFill>
                  <a:srgbClr val="1E45A6"/>
                </a:solidFill>
                <a:latin typeface="Muller Regular" pitchFamily="2" charset="-52"/>
              </a:rPr>
              <a:t>Грузовые и Легковые</a:t>
            </a:r>
          </a:p>
          <a:p>
            <a:pPr>
              <a:lnSpc>
                <a:spcPct val="126000"/>
              </a:lnSpc>
            </a:pPr>
            <a:r>
              <a:rPr lang="ru-RU" sz="1300" dirty="0">
                <a:solidFill>
                  <a:srgbClr val="1E45A6"/>
                </a:solidFill>
                <a:latin typeface="Muller Regular" pitchFamily="2" charset="-52"/>
              </a:rPr>
              <a:t>Легковые</a:t>
            </a:r>
          </a:p>
          <a:p>
            <a:pPr>
              <a:lnSpc>
                <a:spcPct val="126000"/>
              </a:lnSpc>
            </a:pPr>
            <a:r>
              <a:rPr lang="ru-RU" sz="1300" dirty="0">
                <a:solidFill>
                  <a:srgbClr val="1E45A6"/>
                </a:solidFill>
                <a:latin typeface="Muller Regular" pitchFamily="2" charset="-52"/>
              </a:rPr>
              <a:t>Легковые</a:t>
            </a:r>
          </a:p>
          <a:p>
            <a:pPr>
              <a:lnSpc>
                <a:spcPct val="126000"/>
              </a:lnSpc>
            </a:pPr>
            <a:r>
              <a:rPr lang="ru-RU" sz="1300" dirty="0">
                <a:solidFill>
                  <a:srgbClr val="1E45A6"/>
                </a:solidFill>
                <a:latin typeface="Muller Regular" pitchFamily="2" charset="-52"/>
              </a:rPr>
              <a:t>Грузовые и Легковые</a:t>
            </a:r>
          </a:p>
          <a:p>
            <a:pPr>
              <a:lnSpc>
                <a:spcPct val="126000"/>
              </a:lnSpc>
            </a:pPr>
            <a:r>
              <a:rPr lang="ru-RU" sz="1300" dirty="0">
                <a:solidFill>
                  <a:srgbClr val="1E45A6"/>
                </a:solidFill>
                <a:latin typeface="Muller Regular" pitchFamily="2" charset="-52"/>
              </a:rPr>
              <a:t>Грузовые и Легковые</a:t>
            </a:r>
          </a:p>
          <a:p>
            <a:pPr>
              <a:lnSpc>
                <a:spcPct val="126000"/>
              </a:lnSpc>
            </a:pPr>
            <a:r>
              <a:rPr lang="ru-RU" sz="1300" dirty="0">
                <a:solidFill>
                  <a:srgbClr val="1E45A6"/>
                </a:solidFill>
                <a:latin typeface="Muller Regular" pitchFamily="2" charset="-52"/>
              </a:rPr>
              <a:t>Легковые</a:t>
            </a:r>
          </a:p>
          <a:p>
            <a:pPr>
              <a:lnSpc>
                <a:spcPct val="126000"/>
              </a:lnSpc>
            </a:pPr>
            <a:r>
              <a:rPr lang="ru-RU" sz="1300" dirty="0">
                <a:solidFill>
                  <a:srgbClr val="1E45A6"/>
                </a:solidFill>
                <a:latin typeface="Muller Regular" pitchFamily="2" charset="-52"/>
              </a:rPr>
              <a:t>Грузовые и Легковые</a:t>
            </a:r>
          </a:p>
          <a:p>
            <a:pPr>
              <a:lnSpc>
                <a:spcPct val="126000"/>
              </a:lnSpc>
            </a:pPr>
            <a:r>
              <a:rPr lang="ru-RU" sz="1300" dirty="0">
                <a:solidFill>
                  <a:srgbClr val="1E45A6"/>
                </a:solidFill>
                <a:latin typeface="Muller Regular" pitchFamily="2" charset="-52"/>
              </a:rPr>
              <a:t>Грузовые и Легковые</a:t>
            </a:r>
          </a:p>
          <a:p>
            <a:pPr>
              <a:lnSpc>
                <a:spcPct val="126000"/>
              </a:lnSpc>
            </a:pPr>
            <a:endParaRPr lang="ru-RU" sz="1300" dirty="0">
              <a:solidFill>
                <a:srgbClr val="1E45A6"/>
              </a:solidFill>
              <a:latin typeface="Muller Regular" pitchFamily="2" charset="-52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908428" y="1469707"/>
            <a:ext cx="2237114" cy="38731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6000"/>
              </a:lnSpc>
            </a:pPr>
            <a:r>
              <a:rPr lang="ru-RU" sz="1300" dirty="0">
                <a:solidFill>
                  <a:srgbClr val="1E45A6"/>
                </a:solidFill>
                <a:latin typeface="Muller Regular" pitchFamily="2" charset="-52"/>
              </a:rPr>
              <a:t>от 2 до 3</a:t>
            </a:r>
          </a:p>
          <a:p>
            <a:pPr>
              <a:lnSpc>
                <a:spcPct val="126000"/>
              </a:lnSpc>
            </a:pPr>
            <a:r>
              <a:rPr lang="ru-RU" sz="1300" dirty="0">
                <a:solidFill>
                  <a:srgbClr val="1E45A6"/>
                </a:solidFill>
                <a:latin typeface="Muller Regular" pitchFamily="2" charset="-52"/>
              </a:rPr>
              <a:t>от 2 до 3</a:t>
            </a:r>
          </a:p>
          <a:p>
            <a:pPr>
              <a:lnSpc>
                <a:spcPct val="126000"/>
              </a:lnSpc>
            </a:pPr>
            <a:r>
              <a:rPr lang="ru-RU" sz="1300" dirty="0">
                <a:solidFill>
                  <a:srgbClr val="1E45A6"/>
                </a:solidFill>
                <a:latin typeface="Muller Regular" pitchFamily="2" charset="-52"/>
              </a:rPr>
              <a:t>от 2 до 3</a:t>
            </a:r>
          </a:p>
          <a:p>
            <a:pPr>
              <a:lnSpc>
                <a:spcPct val="126000"/>
              </a:lnSpc>
            </a:pPr>
            <a:r>
              <a:rPr lang="ru-RU" sz="1300" dirty="0">
                <a:solidFill>
                  <a:srgbClr val="1E45A6"/>
                </a:solidFill>
                <a:latin typeface="Muller Regular" pitchFamily="2" charset="-52"/>
              </a:rPr>
              <a:t>от 2 до 3</a:t>
            </a:r>
          </a:p>
          <a:p>
            <a:pPr>
              <a:lnSpc>
                <a:spcPct val="126000"/>
              </a:lnSpc>
            </a:pPr>
            <a:r>
              <a:rPr lang="ru-RU" sz="1300" dirty="0">
                <a:solidFill>
                  <a:srgbClr val="1E45A6"/>
                </a:solidFill>
                <a:latin typeface="Muller Regular" pitchFamily="2" charset="-52"/>
              </a:rPr>
              <a:t>от 2 до 3</a:t>
            </a:r>
          </a:p>
          <a:p>
            <a:pPr>
              <a:lnSpc>
                <a:spcPct val="126000"/>
              </a:lnSpc>
            </a:pPr>
            <a:r>
              <a:rPr lang="ru-RU" sz="1300" dirty="0">
                <a:solidFill>
                  <a:srgbClr val="1E45A6"/>
                </a:solidFill>
                <a:latin typeface="Muller Regular" pitchFamily="2" charset="-52"/>
              </a:rPr>
              <a:t>от 2 до 3</a:t>
            </a:r>
          </a:p>
          <a:p>
            <a:pPr>
              <a:lnSpc>
                <a:spcPct val="126000"/>
              </a:lnSpc>
            </a:pPr>
            <a:r>
              <a:rPr lang="ru-RU" sz="1300" dirty="0">
                <a:solidFill>
                  <a:srgbClr val="1E45A6"/>
                </a:solidFill>
                <a:latin typeface="Muller Regular" pitchFamily="2" charset="-52"/>
              </a:rPr>
              <a:t>до 4</a:t>
            </a:r>
          </a:p>
          <a:p>
            <a:pPr>
              <a:lnSpc>
                <a:spcPct val="126000"/>
              </a:lnSpc>
            </a:pPr>
            <a:r>
              <a:rPr lang="ru-RU" sz="1300" dirty="0">
                <a:solidFill>
                  <a:srgbClr val="1E45A6"/>
                </a:solidFill>
                <a:latin typeface="Muller Regular" pitchFamily="2" charset="-52"/>
              </a:rPr>
              <a:t>от 5 до 6</a:t>
            </a:r>
          </a:p>
          <a:p>
            <a:pPr>
              <a:lnSpc>
                <a:spcPct val="126000"/>
              </a:lnSpc>
            </a:pPr>
            <a:r>
              <a:rPr lang="ru-RU" sz="1300" dirty="0">
                <a:solidFill>
                  <a:srgbClr val="1E45A6"/>
                </a:solidFill>
                <a:latin typeface="Muller Regular" pitchFamily="2" charset="-52"/>
              </a:rPr>
              <a:t>от 3 до 4</a:t>
            </a:r>
          </a:p>
          <a:p>
            <a:pPr>
              <a:lnSpc>
                <a:spcPct val="126000"/>
              </a:lnSpc>
            </a:pPr>
            <a:r>
              <a:rPr lang="ru-RU" sz="1300" dirty="0">
                <a:solidFill>
                  <a:srgbClr val="1E45A6"/>
                </a:solidFill>
                <a:latin typeface="Muller Regular" pitchFamily="2" charset="-52"/>
              </a:rPr>
              <a:t>от 5 до 6</a:t>
            </a:r>
          </a:p>
          <a:p>
            <a:pPr>
              <a:lnSpc>
                <a:spcPct val="126000"/>
              </a:lnSpc>
            </a:pPr>
            <a:r>
              <a:rPr lang="ru-RU" sz="1300" dirty="0">
                <a:solidFill>
                  <a:srgbClr val="1E45A6"/>
                </a:solidFill>
                <a:latin typeface="Muller Regular" pitchFamily="2" charset="-52"/>
              </a:rPr>
              <a:t>от 2 до 3</a:t>
            </a:r>
          </a:p>
          <a:p>
            <a:pPr>
              <a:lnSpc>
                <a:spcPct val="126000"/>
              </a:lnSpc>
            </a:pPr>
            <a:r>
              <a:rPr lang="ru-RU" sz="1300" dirty="0">
                <a:solidFill>
                  <a:srgbClr val="1E45A6"/>
                </a:solidFill>
                <a:latin typeface="Muller Regular" pitchFamily="2" charset="-52"/>
              </a:rPr>
              <a:t>от 4 до 5</a:t>
            </a:r>
          </a:p>
          <a:p>
            <a:pPr>
              <a:lnSpc>
                <a:spcPct val="126000"/>
              </a:lnSpc>
            </a:pPr>
            <a:r>
              <a:rPr lang="ru-RU" sz="1300" dirty="0">
                <a:solidFill>
                  <a:srgbClr val="1E45A6"/>
                </a:solidFill>
                <a:latin typeface="Muller Regular" pitchFamily="2" charset="-52"/>
              </a:rPr>
              <a:t>от 6 до 7</a:t>
            </a:r>
          </a:p>
          <a:p>
            <a:pPr>
              <a:lnSpc>
                <a:spcPct val="126000"/>
              </a:lnSpc>
            </a:pPr>
            <a:r>
              <a:rPr lang="ru-RU" sz="1300" dirty="0">
                <a:solidFill>
                  <a:srgbClr val="1E45A6"/>
                </a:solidFill>
                <a:latin typeface="Muller Regular" pitchFamily="2" charset="-52"/>
              </a:rPr>
              <a:t>от 6 до 7</a:t>
            </a:r>
          </a:p>
          <a:p>
            <a:pPr>
              <a:lnSpc>
                <a:spcPct val="126000"/>
              </a:lnSpc>
            </a:pPr>
            <a:endParaRPr lang="ru-RU" sz="1300" dirty="0">
              <a:solidFill>
                <a:srgbClr val="1E45A6"/>
              </a:solidFill>
              <a:latin typeface="Muller Regular" pitchFamily="2" charset="-52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957979" y="1469707"/>
            <a:ext cx="2237114" cy="38731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6000"/>
              </a:lnSpc>
            </a:pPr>
            <a:r>
              <a:rPr lang="ru-RU" sz="1300" dirty="0">
                <a:solidFill>
                  <a:srgbClr val="1E45A6"/>
                </a:solidFill>
                <a:latin typeface="Muller Regular" pitchFamily="2" charset="-52"/>
              </a:rPr>
              <a:t>от 3 до 5</a:t>
            </a:r>
          </a:p>
          <a:p>
            <a:pPr>
              <a:lnSpc>
                <a:spcPct val="126000"/>
              </a:lnSpc>
            </a:pPr>
            <a:r>
              <a:rPr lang="ru-RU" sz="1300" dirty="0">
                <a:solidFill>
                  <a:srgbClr val="1E45A6"/>
                </a:solidFill>
                <a:latin typeface="Muller Regular" pitchFamily="2" charset="-52"/>
              </a:rPr>
              <a:t>от 3 до 5</a:t>
            </a:r>
          </a:p>
          <a:p>
            <a:pPr>
              <a:lnSpc>
                <a:spcPct val="126000"/>
              </a:lnSpc>
            </a:pPr>
            <a:r>
              <a:rPr lang="ru-RU" sz="1300" dirty="0">
                <a:solidFill>
                  <a:srgbClr val="1E45A6"/>
                </a:solidFill>
                <a:latin typeface="Muller Regular" pitchFamily="2" charset="-52"/>
              </a:rPr>
              <a:t>от 3 до 5</a:t>
            </a:r>
          </a:p>
          <a:p>
            <a:pPr>
              <a:lnSpc>
                <a:spcPct val="126000"/>
              </a:lnSpc>
            </a:pPr>
            <a:r>
              <a:rPr lang="ru-RU" sz="1300" dirty="0">
                <a:solidFill>
                  <a:srgbClr val="1E45A6"/>
                </a:solidFill>
                <a:latin typeface="Muller Regular" pitchFamily="2" charset="-52"/>
              </a:rPr>
              <a:t>от 3 до 5</a:t>
            </a:r>
          </a:p>
          <a:p>
            <a:pPr>
              <a:lnSpc>
                <a:spcPct val="126000"/>
              </a:lnSpc>
            </a:pPr>
            <a:r>
              <a:rPr lang="ru-RU" sz="1300" dirty="0">
                <a:solidFill>
                  <a:srgbClr val="1E45A6"/>
                </a:solidFill>
                <a:latin typeface="Muller Regular" pitchFamily="2" charset="-52"/>
              </a:rPr>
              <a:t>от 3 до 5</a:t>
            </a:r>
          </a:p>
          <a:p>
            <a:pPr>
              <a:lnSpc>
                <a:spcPct val="126000"/>
              </a:lnSpc>
            </a:pPr>
            <a:r>
              <a:rPr lang="ru-RU" sz="1300" dirty="0">
                <a:solidFill>
                  <a:srgbClr val="1E45A6"/>
                </a:solidFill>
                <a:latin typeface="Muller Regular" pitchFamily="2" charset="-52"/>
              </a:rPr>
              <a:t>от 3 до 5</a:t>
            </a:r>
          </a:p>
          <a:p>
            <a:pPr>
              <a:lnSpc>
                <a:spcPct val="126000"/>
              </a:lnSpc>
            </a:pPr>
            <a:r>
              <a:rPr lang="ru-RU" sz="1300" dirty="0">
                <a:solidFill>
                  <a:srgbClr val="1E45A6"/>
                </a:solidFill>
                <a:latin typeface="Muller Regular" pitchFamily="2" charset="-52"/>
              </a:rPr>
              <a:t>до 6</a:t>
            </a:r>
          </a:p>
          <a:p>
            <a:pPr>
              <a:lnSpc>
                <a:spcPct val="126000"/>
              </a:lnSpc>
            </a:pPr>
            <a:r>
              <a:rPr lang="ru-RU" sz="1300" dirty="0">
                <a:solidFill>
                  <a:srgbClr val="1E45A6"/>
                </a:solidFill>
                <a:latin typeface="Muller Regular" pitchFamily="2" charset="-52"/>
              </a:rPr>
              <a:t>от 3 до 5</a:t>
            </a:r>
          </a:p>
          <a:p>
            <a:pPr>
              <a:lnSpc>
                <a:spcPct val="126000"/>
              </a:lnSpc>
            </a:pPr>
            <a:r>
              <a:rPr lang="ru-RU" sz="1300" dirty="0">
                <a:solidFill>
                  <a:srgbClr val="1E45A6"/>
                </a:solidFill>
                <a:latin typeface="Muller Regular" pitchFamily="2" charset="-52"/>
              </a:rPr>
              <a:t>от 3 до 5</a:t>
            </a:r>
          </a:p>
          <a:p>
            <a:pPr>
              <a:lnSpc>
                <a:spcPct val="126000"/>
              </a:lnSpc>
            </a:pPr>
            <a:r>
              <a:rPr lang="ru-RU" sz="1300" dirty="0">
                <a:solidFill>
                  <a:srgbClr val="1E45A6"/>
                </a:solidFill>
                <a:latin typeface="Muller Regular" pitchFamily="2" charset="-52"/>
              </a:rPr>
              <a:t>от 3 до 5</a:t>
            </a:r>
          </a:p>
          <a:p>
            <a:pPr>
              <a:lnSpc>
                <a:spcPct val="126000"/>
              </a:lnSpc>
            </a:pPr>
            <a:r>
              <a:rPr lang="ru-RU" sz="1300" dirty="0">
                <a:solidFill>
                  <a:srgbClr val="1E45A6"/>
                </a:solidFill>
                <a:latin typeface="Muller Regular" pitchFamily="2" charset="-52"/>
              </a:rPr>
              <a:t>от 3 до 5</a:t>
            </a:r>
          </a:p>
          <a:p>
            <a:pPr>
              <a:lnSpc>
                <a:spcPct val="126000"/>
              </a:lnSpc>
            </a:pPr>
            <a:r>
              <a:rPr lang="ru-RU" sz="1300" dirty="0">
                <a:solidFill>
                  <a:srgbClr val="1E45A6"/>
                </a:solidFill>
                <a:latin typeface="Muller Regular" pitchFamily="2" charset="-52"/>
              </a:rPr>
              <a:t>от 3 до 5</a:t>
            </a:r>
          </a:p>
          <a:p>
            <a:pPr>
              <a:lnSpc>
                <a:spcPct val="126000"/>
              </a:lnSpc>
            </a:pPr>
            <a:r>
              <a:rPr lang="ru-RU" sz="1300" dirty="0">
                <a:solidFill>
                  <a:srgbClr val="1E45A6"/>
                </a:solidFill>
                <a:latin typeface="Muller Regular" pitchFamily="2" charset="-52"/>
              </a:rPr>
              <a:t>от 3 до 5</a:t>
            </a:r>
          </a:p>
          <a:p>
            <a:pPr>
              <a:lnSpc>
                <a:spcPct val="126000"/>
              </a:lnSpc>
            </a:pPr>
            <a:r>
              <a:rPr lang="ru-RU" sz="1300" dirty="0">
                <a:solidFill>
                  <a:srgbClr val="1E45A6"/>
                </a:solidFill>
                <a:latin typeface="Muller Regular" pitchFamily="2" charset="-52"/>
              </a:rPr>
              <a:t>от 3 до 5</a:t>
            </a:r>
          </a:p>
          <a:p>
            <a:pPr>
              <a:lnSpc>
                <a:spcPct val="126000"/>
              </a:lnSpc>
            </a:pPr>
            <a:endParaRPr lang="ru-RU" sz="1300" dirty="0">
              <a:solidFill>
                <a:srgbClr val="1E45A6"/>
              </a:solidFill>
              <a:latin typeface="Muller Regular" pitchFamily="2" charset="-52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6993147" y="1469707"/>
            <a:ext cx="2237114" cy="56375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6000"/>
              </a:lnSpc>
            </a:pPr>
            <a:r>
              <a:rPr lang="pt-BR" sz="1300" dirty="0">
                <a:solidFill>
                  <a:srgbClr val="1E45A6"/>
                </a:solidFill>
                <a:latin typeface="Muller Regular" pitchFamily="2" charset="-52"/>
              </a:rPr>
              <a:t> </a:t>
            </a:r>
          </a:p>
          <a:p>
            <a:pPr>
              <a:lnSpc>
                <a:spcPct val="126000"/>
              </a:lnSpc>
            </a:pPr>
            <a:endParaRPr lang="pt-BR" sz="1300" dirty="0">
              <a:solidFill>
                <a:srgbClr val="1E45A6"/>
              </a:solidFill>
              <a:latin typeface="Muller Regular" pitchFamily="2" charset="-52"/>
            </a:endParaRPr>
          </a:p>
          <a:p>
            <a:pPr>
              <a:lnSpc>
                <a:spcPct val="126000"/>
              </a:lnSpc>
            </a:pPr>
            <a:r>
              <a:rPr lang="pt-BR" sz="1300" dirty="0">
                <a:solidFill>
                  <a:srgbClr val="1E45A6"/>
                </a:solidFill>
                <a:latin typeface="Muller Regular" pitchFamily="2" charset="-52"/>
              </a:rPr>
              <a:t> </a:t>
            </a:r>
          </a:p>
          <a:p>
            <a:pPr>
              <a:lnSpc>
                <a:spcPct val="126000"/>
              </a:lnSpc>
            </a:pPr>
            <a:r>
              <a:rPr lang="pt-BR" sz="1300" dirty="0">
                <a:solidFill>
                  <a:srgbClr val="1E45A6"/>
                </a:solidFill>
                <a:latin typeface="Muller Regular" pitchFamily="2" charset="-52"/>
              </a:rPr>
              <a:t>A</a:t>
            </a:r>
          </a:p>
          <a:p>
            <a:pPr>
              <a:lnSpc>
                <a:spcPct val="126000"/>
              </a:lnSpc>
            </a:pPr>
            <a:endParaRPr lang="pt-BR" sz="1300" dirty="0">
              <a:solidFill>
                <a:srgbClr val="1E45A6"/>
              </a:solidFill>
              <a:latin typeface="Muller Regular" pitchFamily="2" charset="-52"/>
            </a:endParaRPr>
          </a:p>
          <a:p>
            <a:pPr>
              <a:lnSpc>
                <a:spcPct val="126000"/>
              </a:lnSpc>
            </a:pPr>
            <a:r>
              <a:rPr lang="pt-BR" sz="1300" dirty="0">
                <a:solidFill>
                  <a:srgbClr val="1E45A6"/>
                </a:solidFill>
                <a:latin typeface="Muller Regular" pitchFamily="2" charset="-52"/>
              </a:rPr>
              <a:t>A</a:t>
            </a:r>
          </a:p>
          <a:p>
            <a:pPr>
              <a:lnSpc>
                <a:spcPct val="126000"/>
              </a:lnSpc>
            </a:pPr>
            <a:r>
              <a:rPr lang="pt-BR" sz="1300" dirty="0">
                <a:solidFill>
                  <a:srgbClr val="1E45A6"/>
                </a:solidFill>
                <a:latin typeface="Muller Regular" pitchFamily="2" charset="-52"/>
              </a:rPr>
              <a:t>A</a:t>
            </a:r>
          </a:p>
          <a:p>
            <a:pPr>
              <a:lnSpc>
                <a:spcPct val="126000"/>
              </a:lnSpc>
            </a:pPr>
            <a:endParaRPr lang="pt-BR" sz="1300" dirty="0">
              <a:solidFill>
                <a:srgbClr val="1E45A6"/>
              </a:solidFill>
              <a:latin typeface="Muller Regular" pitchFamily="2" charset="-52"/>
            </a:endParaRPr>
          </a:p>
          <a:p>
            <a:pPr>
              <a:lnSpc>
                <a:spcPct val="126000"/>
              </a:lnSpc>
            </a:pPr>
            <a:r>
              <a:rPr lang="pt-BR" sz="1300" dirty="0">
                <a:solidFill>
                  <a:srgbClr val="1E45A6"/>
                </a:solidFill>
                <a:latin typeface="Muller Regular" pitchFamily="2" charset="-52"/>
              </a:rPr>
              <a:t> </a:t>
            </a:r>
          </a:p>
          <a:p>
            <a:pPr>
              <a:lnSpc>
                <a:spcPct val="126000"/>
              </a:lnSpc>
            </a:pPr>
            <a:endParaRPr lang="pt-BR" sz="1300" dirty="0">
              <a:solidFill>
                <a:srgbClr val="1E45A6"/>
              </a:solidFill>
              <a:latin typeface="Muller Regular" pitchFamily="2" charset="-52"/>
            </a:endParaRPr>
          </a:p>
          <a:p>
            <a:pPr>
              <a:lnSpc>
                <a:spcPct val="126000"/>
              </a:lnSpc>
            </a:pPr>
            <a:r>
              <a:rPr lang="pt-BR" sz="1300" dirty="0">
                <a:solidFill>
                  <a:srgbClr val="1E45A6"/>
                </a:solidFill>
                <a:latin typeface="Muller Regular" pitchFamily="2" charset="-52"/>
              </a:rPr>
              <a:t> </a:t>
            </a:r>
          </a:p>
          <a:p>
            <a:pPr>
              <a:lnSpc>
                <a:spcPct val="126000"/>
              </a:lnSpc>
            </a:pPr>
            <a:endParaRPr lang="pt-BR" sz="1300" dirty="0">
              <a:solidFill>
                <a:srgbClr val="1E45A6"/>
              </a:solidFill>
              <a:latin typeface="Muller Regular" pitchFamily="2" charset="-52"/>
            </a:endParaRPr>
          </a:p>
          <a:p>
            <a:pPr>
              <a:lnSpc>
                <a:spcPct val="126000"/>
              </a:lnSpc>
            </a:pPr>
            <a:r>
              <a:rPr lang="pt-BR" sz="1300" dirty="0">
                <a:solidFill>
                  <a:srgbClr val="1E45A6"/>
                </a:solidFill>
                <a:latin typeface="Muller Regular" pitchFamily="2" charset="-52"/>
              </a:rPr>
              <a:t> </a:t>
            </a:r>
          </a:p>
          <a:p>
            <a:pPr>
              <a:lnSpc>
                <a:spcPct val="126000"/>
              </a:lnSpc>
            </a:pPr>
            <a:endParaRPr lang="pt-BR" sz="1300" dirty="0">
              <a:solidFill>
                <a:srgbClr val="1E45A6"/>
              </a:solidFill>
              <a:latin typeface="Muller Regular" pitchFamily="2" charset="-52"/>
            </a:endParaRPr>
          </a:p>
          <a:p>
            <a:pPr>
              <a:lnSpc>
                <a:spcPct val="126000"/>
              </a:lnSpc>
            </a:pPr>
            <a:r>
              <a:rPr lang="pt-BR" sz="1300" dirty="0">
                <a:solidFill>
                  <a:srgbClr val="1E45A6"/>
                </a:solidFill>
                <a:latin typeface="Muller Regular" pitchFamily="2" charset="-52"/>
              </a:rPr>
              <a:t> </a:t>
            </a:r>
          </a:p>
          <a:p>
            <a:pPr>
              <a:lnSpc>
                <a:spcPct val="126000"/>
              </a:lnSpc>
            </a:pPr>
            <a:endParaRPr lang="pt-BR" sz="1300" dirty="0">
              <a:solidFill>
                <a:srgbClr val="1E45A6"/>
              </a:solidFill>
              <a:latin typeface="Muller Regular" pitchFamily="2" charset="-52"/>
            </a:endParaRPr>
          </a:p>
          <a:p>
            <a:pPr>
              <a:lnSpc>
                <a:spcPct val="126000"/>
              </a:lnSpc>
            </a:pPr>
            <a:r>
              <a:rPr lang="pt-BR" sz="1300" dirty="0">
                <a:solidFill>
                  <a:srgbClr val="1E45A6"/>
                </a:solidFill>
                <a:latin typeface="Muller Regular" pitchFamily="2" charset="-52"/>
              </a:rPr>
              <a:t> </a:t>
            </a:r>
          </a:p>
          <a:p>
            <a:pPr>
              <a:lnSpc>
                <a:spcPct val="126000"/>
              </a:lnSpc>
            </a:pPr>
            <a:endParaRPr lang="pt-BR" sz="1300" dirty="0">
              <a:solidFill>
                <a:srgbClr val="1E45A6"/>
              </a:solidFill>
              <a:latin typeface="Muller Regular" pitchFamily="2" charset="-52"/>
            </a:endParaRPr>
          </a:p>
          <a:p>
            <a:pPr>
              <a:lnSpc>
                <a:spcPct val="126000"/>
              </a:lnSpc>
            </a:pPr>
            <a:r>
              <a:rPr lang="pt-BR" sz="1300" dirty="0">
                <a:solidFill>
                  <a:srgbClr val="1E45A6"/>
                </a:solidFill>
                <a:latin typeface="Muller Regular" pitchFamily="2" charset="-52"/>
              </a:rPr>
              <a:t> </a:t>
            </a:r>
          </a:p>
          <a:p>
            <a:pPr>
              <a:lnSpc>
                <a:spcPct val="126000"/>
              </a:lnSpc>
            </a:pPr>
            <a:endParaRPr lang="pt-BR" sz="1300" dirty="0">
              <a:solidFill>
                <a:srgbClr val="1E45A6"/>
              </a:solidFill>
              <a:latin typeface="Muller Regular" pitchFamily="2" charset="-52"/>
            </a:endParaRPr>
          </a:p>
          <a:p>
            <a:pPr>
              <a:lnSpc>
                <a:spcPct val="126000"/>
              </a:lnSpc>
            </a:pPr>
            <a:r>
              <a:rPr lang="pt-BR" sz="1300" dirty="0">
                <a:solidFill>
                  <a:srgbClr val="1E45A6"/>
                </a:solidFill>
                <a:latin typeface="Muller Regular" pitchFamily="2" charset="-52"/>
              </a:rPr>
              <a:t> </a:t>
            </a:r>
          </a:p>
          <a:p>
            <a:pPr>
              <a:lnSpc>
                <a:spcPct val="126000"/>
              </a:lnSpc>
            </a:pPr>
            <a:endParaRPr lang="pt-BR" sz="1300" dirty="0">
              <a:solidFill>
                <a:srgbClr val="1E45A6"/>
              </a:solidFill>
              <a:latin typeface="Muller Regular" pitchFamily="2" charset="-52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91075" y="1469707"/>
            <a:ext cx="480195" cy="36211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26000"/>
              </a:lnSpc>
            </a:pPr>
            <a:r>
              <a:rPr lang="en-US" sz="1300" dirty="0">
                <a:solidFill>
                  <a:schemeClr val="bg1"/>
                </a:solidFill>
                <a:latin typeface="Muller Bold" pitchFamily="2" charset="-52"/>
              </a:rPr>
              <a:t>19</a:t>
            </a:r>
          </a:p>
          <a:p>
            <a:pPr algn="ctr">
              <a:lnSpc>
                <a:spcPct val="126000"/>
              </a:lnSpc>
            </a:pPr>
            <a:r>
              <a:rPr lang="en-US" sz="1300" dirty="0">
                <a:solidFill>
                  <a:schemeClr val="bg1"/>
                </a:solidFill>
                <a:latin typeface="Muller Bold" pitchFamily="2" charset="-52"/>
              </a:rPr>
              <a:t>20</a:t>
            </a:r>
          </a:p>
          <a:p>
            <a:pPr algn="ctr">
              <a:lnSpc>
                <a:spcPct val="126000"/>
              </a:lnSpc>
            </a:pPr>
            <a:r>
              <a:rPr lang="en-US" sz="1300" dirty="0">
                <a:solidFill>
                  <a:schemeClr val="bg1"/>
                </a:solidFill>
                <a:latin typeface="Muller Bold" pitchFamily="2" charset="-52"/>
              </a:rPr>
              <a:t>21</a:t>
            </a:r>
          </a:p>
          <a:p>
            <a:pPr algn="ctr">
              <a:lnSpc>
                <a:spcPct val="126000"/>
              </a:lnSpc>
            </a:pPr>
            <a:r>
              <a:rPr lang="en-US" sz="1300" dirty="0">
                <a:solidFill>
                  <a:schemeClr val="bg1"/>
                </a:solidFill>
                <a:latin typeface="Muller Bold" pitchFamily="2" charset="-52"/>
              </a:rPr>
              <a:t>22</a:t>
            </a:r>
          </a:p>
          <a:p>
            <a:pPr algn="ctr">
              <a:lnSpc>
                <a:spcPct val="126000"/>
              </a:lnSpc>
            </a:pPr>
            <a:r>
              <a:rPr lang="en-US" sz="1300" dirty="0">
                <a:solidFill>
                  <a:schemeClr val="bg1"/>
                </a:solidFill>
                <a:latin typeface="Muller Bold" pitchFamily="2" charset="-52"/>
              </a:rPr>
              <a:t>23</a:t>
            </a:r>
          </a:p>
          <a:p>
            <a:pPr algn="ctr">
              <a:lnSpc>
                <a:spcPct val="126000"/>
              </a:lnSpc>
            </a:pPr>
            <a:r>
              <a:rPr lang="en-US" sz="1300" dirty="0">
                <a:solidFill>
                  <a:schemeClr val="bg1"/>
                </a:solidFill>
                <a:latin typeface="Muller Bold" pitchFamily="2" charset="-52"/>
              </a:rPr>
              <a:t>24</a:t>
            </a:r>
          </a:p>
          <a:p>
            <a:pPr algn="ctr">
              <a:lnSpc>
                <a:spcPct val="126000"/>
              </a:lnSpc>
            </a:pPr>
            <a:r>
              <a:rPr lang="en-US" sz="1300" dirty="0">
                <a:solidFill>
                  <a:schemeClr val="bg1"/>
                </a:solidFill>
                <a:latin typeface="Muller Bold" pitchFamily="2" charset="-52"/>
              </a:rPr>
              <a:t>25</a:t>
            </a:r>
          </a:p>
          <a:p>
            <a:pPr algn="ctr">
              <a:lnSpc>
                <a:spcPct val="126000"/>
              </a:lnSpc>
            </a:pPr>
            <a:r>
              <a:rPr lang="en-US" sz="1300" dirty="0">
                <a:solidFill>
                  <a:schemeClr val="bg1"/>
                </a:solidFill>
                <a:latin typeface="Muller Bold" pitchFamily="2" charset="-52"/>
              </a:rPr>
              <a:t>26</a:t>
            </a:r>
          </a:p>
          <a:p>
            <a:pPr algn="ctr">
              <a:lnSpc>
                <a:spcPct val="126000"/>
              </a:lnSpc>
            </a:pPr>
            <a:r>
              <a:rPr lang="en-US" sz="1300" dirty="0">
                <a:solidFill>
                  <a:schemeClr val="bg1"/>
                </a:solidFill>
                <a:latin typeface="Muller Bold" pitchFamily="2" charset="-52"/>
              </a:rPr>
              <a:t>27</a:t>
            </a:r>
          </a:p>
          <a:p>
            <a:pPr algn="ctr">
              <a:lnSpc>
                <a:spcPct val="126000"/>
              </a:lnSpc>
            </a:pPr>
            <a:r>
              <a:rPr lang="en-US" sz="1300" dirty="0">
                <a:solidFill>
                  <a:schemeClr val="bg1"/>
                </a:solidFill>
                <a:latin typeface="Muller Bold" pitchFamily="2" charset="-52"/>
              </a:rPr>
              <a:t>28</a:t>
            </a:r>
          </a:p>
          <a:p>
            <a:pPr algn="ctr">
              <a:lnSpc>
                <a:spcPct val="126000"/>
              </a:lnSpc>
            </a:pPr>
            <a:r>
              <a:rPr lang="en-US" sz="1300" dirty="0">
                <a:solidFill>
                  <a:schemeClr val="bg1"/>
                </a:solidFill>
                <a:latin typeface="Muller Bold" pitchFamily="2" charset="-52"/>
              </a:rPr>
              <a:t>29</a:t>
            </a:r>
          </a:p>
          <a:p>
            <a:pPr algn="ctr">
              <a:lnSpc>
                <a:spcPct val="126000"/>
              </a:lnSpc>
            </a:pPr>
            <a:r>
              <a:rPr lang="en-US" sz="1300" dirty="0">
                <a:solidFill>
                  <a:schemeClr val="bg1"/>
                </a:solidFill>
                <a:latin typeface="Muller Bold" pitchFamily="2" charset="-52"/>
              </a:rPr>
              <a:t>30</a:t>
            </a:r>
          </a:p>
          <a:p>
            <a:pPr algn="ctr">
              <a:lnSpc>
                <a:spcPct val="126000"/>
              </a:lnSpc>
            </a:pPr>
            <a:r>
              <a:rPr lang="en-US" sz="1300" dirty="0">
                <a:solidFill>
                  <a:schemeClr val="bg1"/>
                </a:solidFill>
                <a:latin typeface="Muller Bold" pitchFamily="2" charset="-52"/>
              </a:rPr>
              <a:t>31</a:t>
            </a:r>
          </a:p>
          <a:p>
            <a:pPr algn="ctr">
              <a:lnSpc>
                <a:spcPct val="126000"/>
              </a:lnSpc>
            </a:pPr>
            <a:r>
              <a:rPr lang="en-US" sz="1300" dirty="0">
                <a:solidFill>
                  <a:schemeClr val="bg1"/>
                </a:solidFill>
                <a:latin typeface="Muller Bold" pitchFamily="2" charset="-52"/>
              </a:rPr>
              <a:t>32</a:t>
            </a: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5098" y="462036"/>
            <a:ext cx="1100789" cy="618485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1742535" y="490284"/>
            <a:ext cx="1016191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dirty="0">
                <a:solidFill>
                  <a:srgbClr val="A80D0D"/>
                </a:solidFill>
                <a:latin typeface="Muller Regular" pitchFamily="2" charset="-52"/>
              </a:rPr>
              <a:t>Важно! Сроки указаны при наличии у Поставщиков на складах, в случае, если товар будет отправлен</a:t>
            </a:r>
          </a:p>
          <a:p>
            <a:r>
              <a:rPr lang="ru-RU" sz="1400" dirty="0">
                <a:solidFill>
                  <a:srgbClr val="A80D0D"/>
                </a:solidFill>
                <a:latin typeface="Muller Regular" pitchFamily="2" charset="-52"/>
              </a:rPr>
              <a:t>а производство - согласно Календаря Производства (обсуждается индивидуально)</a:t>
            </a:r>
            <a:endParaRPr lang="ru-RU" sz="1400" dirty="0">
              <a:solidFill>
                <a:srgbClr val="1E45A6"/>
              </a:solidFill>
              <a:latin typeface="Muller Regular" pitchFamily="2" charset="-52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7116796" y="6406941"/>
            <a:ext cx="345344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dirty="0">
                <a:solidFill>
                  <a:srgbClr val="A80D0D"/>
                </a:solidFill>
                <a:latin typeface="Muller Bold" pitchFamily="2" charset="-52"/>
              </a:rPr>
              <a:t>+</a:t>
            </a:r>
            <a:r>
              <a:rPr lang="en-US" sz="1200" dirty="0">
                <a:solidFill>
                  <a:srgbClr val="A80D0D"/>
                </a:solidFill>
                <a:latin typeface="Muller Bold" pitchFamily="2" charset="-52"/>
              </a:rPr>
              <a:t> </a:t>
            </a:r>
            <a:r>
              <a:rPr lang="ru-RU" sz="1200" dirty="0">
                <a:solidFill>
                  <a:srgbClr val="1E45A6"/>
                </a:solidFill>
                <a:latin typeface="Muller Bold" pitchFamily="2" charset="-52"/>
              </a:rPr>
              <a:t>БРЕНДЫ ПО ВАШЕМУ ЗАПРОСУ</a:t>
            </a:r>
            <a:endParaRPr lang="ru-RU" sz="1200" dirty="0">
              <a:solidFill>
                <a:srgbClr val="1E45A6"/>
              </a:solidFill>
              <a:latin typeface="Muller Regular" pitchFamily="2" charset="-52"/>
            </a:endParaRPr>
          </a:p>
        </p:txBody>
      </p:sp>
      <p:pic>
        <p:nvPicPr>
          <p:cNvPr id="15" name="Рисунок 1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291582"/>
            <a:ext cx="7581900" cy="1555917"/>
          </a:xfrm>
          <a:prstGeom prst="rect">
            <a:avLst/>
          </a:prstGeom>
        </p:spPr>
      </p:pic>
      <p:pic>
        <p:nvPicPr>
          <p:cNvPr id="17" name="Рисунок 16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04700" y="1575337"/>
            <a:ext cx="592814" cy="151228"/>
          </a:xfrm>
          <a:prstGeom prst="rect">
            <a:avLst/>
          </a:prstGeom>
        </p:spPr>
      </p:pic>
      <p:pic>
        <p:nvPicPr>
          <p:cNvPr id="18" name="Рисунок 17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07412" y="1821026"/>
            <a:ext cx="610961" cy="151228"/>
          </a:xfrm>
          <a:prstGeom prst="rect">
            <a:avLst/>
          </a:prstGeom>
        </p:spPr>
      </p:pic>
      <p:pic>
        <p:nvPicPr>
          <p:cNvPr id="19" name="Рисунок 18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16333" y="2059831"/>
            <a:ext cx="266160" cy="175424"/>
          </a:xfrm>
          <a:prstGeom prst="rect">
            <a:avLst/>
          </a:prstGeom>
        </p:spPr>
      </p:pic>
      <p:pic>
        <p:nvPicPr>
          <p:cNvPr id="20" name="Рисунок 19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52358" y="2321069"/>
            <a:ext cx="193570" cy="169374"/>
          </a:xfrm>
          <a:prstGeom prst="rect">
            <a:avLst/>
          </a:prstGeom>
        </p:spPr>
      </p:pic>
      <p:pic>
        <p:nvPicPr>
          <p:cNvPr id="21" name="Рисунок 20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16063" y="2543587"/>
            <a:ext cx="266160" cy="199620"/>
          </a:xfrm>
          <a:prstGeom prst="rect">
            <a:avLst/>
          </a:prstGeom>
        </p:spPr>
      </p:pic>
      <p:pic>
        <p:nvPicPr>
          <p:cNvPr id="22" name="Рисунок 21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08197" y="2816128"/>
            <a:ext cx="441583" cy="169374"/>
          </a:xfrm>
          <a:prstGeom prst="rect">
            <a:avLst/>
          </a:prstGeom>
        </p:spPr>
      </p:pic>
      <p:pic>
        <p:nvPicPr>
          <p:cNvPr id="23" name="Рисунок 22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82422" y="3050810"/>
            <a:ext cx="375044" cy="181473"/>
          </a:xfrm>
          <a:prstGeom prst="rect">
            <a:avLst/>
          </a:prstGeom>
        </p:spPr>
      </p:pic>
      <p:pic>
        <p:nvPicPr>
          <p:cNvPr id="24" name="Рисунок 23"/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51426" y="3066513"/>
            <a:ext cx="332699" cy="169374"/>
          </a:xfrm>
          <a:prstGeom prst="rect">
            <a:avLst/>
          </a:prstGeom>
        </p:spPr>
      </p:pic>
      <p:pic>
        <p:nvPicPr>
          <p:cNvPr id="25" name="Рисунок 24"/>
          <p:cNvPicPr>
            <a:picLocks noChangeAspect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42176" y="3069200"/>
            <a:ext cx="532322" cy="151227"/>
          </a:xfrm>
          <a:prstGeom prst="rect">
            <a:avLst/>
          </a:prstGeom>
        </p:spPr>
      </p:pic>
      <p:pic>
        <p:nvPicPr>
          <p:cNvPr id="26" name="Рисунок 25"/>
          <p:cNvPicPr>
            <a:picLocks noChangeAspect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98651" y="3318097"/>
            <a:ext cx="604913" cy="163326"/>
          </a:xfrm>
          <a:prstGeom prst="rect">
            <a:avLst/>
          </a:prstGeom>
        </p:spPr>
      </p:pic>
      <p:pic>
        <p:nvPicPr>
          <p:cNvPr id="27" name="Рисунок 26"/>
          <p:cNvPicPr>
            <a:picLocks noChangeAspect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04270" y="3568173"/>
            <a:ext cx="417388" cy="157277"/>
          </a:xfrm>
          <a:prstGeom prst="rect">
            <a:avLst/>
          </a:prstGeom>
        </p:spPr>
      </p:pic>
      <p:pic>
        <p:nvPicPr>
          <p:cNvPr id="28" name="Рисунок 27"/>
          <p:cNvPicPr>
            <a:picLocks noChangeAspect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99791" y="3793559"/>
            <a:ext cx="411339" cy="187522"/>
          </a:xfrm>
          <a:prstGeom prst="rect">
            <a:avLst/>
          </a:prstGeom>
        </p:spPr>
      </p:pic>
      <p:pic>
        <p:nvPicPr>
          <p:cNvPr id="29" name="Рисунок 28"/>
          <p:cNvPicPr>
            <a:picLocks noChangeAspect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07412" y="4051493"/>
            <a:ext cx="381094" cy="205670"/>
          </a:xfrm>
          <a:prstGeom prst="rect">
            <a:avLst/>
          </a:prstGeom>
        </p:spPr>
      </p:pic>
      <p:pic>
        <p:nvPicPr>
          <p:cNvPr id="30" name="Рисунок 29"/>
          <p:cNvPicPr>
            <a:picLocks noChangeAspect="1"/>
          </p:cNvPicPr>
          <p:nvPr/>
        </p:nvPicPr>
        <p:blipFill>
          <a:blip r:embed="rId2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08936" y="4298139"/>
            <a:ext cx="375044" cy="187522"/>
          </a:xfrm>
          <a:prstGeom prst="rect">
            <a:avLst/>
          </a:prstGeom>
        </p:spPr>
      </p:pic>
      <p:pic>
        <p:nvPicPr>
          <p:cNvPr id="31" name="Рисунок 30"/>
          <p:cNvPicPr>
            <a:picLocks noChangeAspect="1"/>
          </p:cNvPicPr>
          <p:nvPr/>
        </p:nvPicPr>
        <p:blipFill>
          <a:blip r:embed="rId2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92172" y="4538865"/>
            <a:ext cx="441585" cy="205670"/>
          </a:xfrm>
          <a:prstGeom prst="rect">
            <a:avLst/>
          </a:prstGeom>
        </p:spPr>
      </p:pic>
      <p:pic>
        <p:nvPicPr>
          <p:cNvPr id="32" name="Рисунок 31"/>
          <p:cNvPicPr>
            <a:picLocks noChangeAspect="1"/>
          </p:cNvPicPr>
          <p:nvPr/>
        </p:nvPicPr>
        <p:blipFill>
          <a:blip r:embed="rId2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90648" y="4793600"/>
            <a:ext cx="447633" cy="1875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272635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Рисунок 1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0502"/>
            <a:ext cx="12192000" cy="6858001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975448" y="1732488"/>
            <a:ext cx="1751163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100" dirty="0">
                <a:solidFill>
                  <a:srgbClr val="A80D0D"/>
                </a:solidFill>
                <a:latin typeface="Muller Bold" pitchFamily="2" charset="-52"/>
              </a:rPr>
              <a:t>1 рабочий день</a:t>
            </a:r>
            <a:endParaRPr lang="ru-RU" sz="1100" dirty="0">
              <a:solidFill>
                <a:srgbClr val="1E45A6"/>
              </a:solidFill>
              <a:latin typeface="Muller Bold" pitchFamily="2" charset="-52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5332561" y="1732488"/>
            <a:ext cx="1751163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100" dirty="0">
                <a:solidFill>
                  <a:srgbClr val="A80D0D"/>
                </a:solidFill>
                <a:latin typeface="Muller Bold" pitchFamily="2" charset="-52"/>
              </a:rPr>
              <a:t>3-4 рабочих дня </a:t>
            </a:r>
            <a:endParaRPr lang="ru-RU" sz="1100" dirty="0">
              <a:solidFill>
                <a:srgbClr val="1E45A6"/>
              </a:solidFill>
              <a:latin typeface="Muller Bold" pitchFamily="2" charset="-52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922916" y="4852376"/>
            <a:ext cx="1751163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100" dirty="0">
                <a:solidFill>
                  <a:srgbClr val="A80D0D"/>
                </a:solidFill>
                <a:latin typeface="Muller Bold" pitchFamily="2" charset="-52"/>
              </a:rPr>
              <a:t>Груз в г. Москва</a:t>
            </a:r>
            <a:endParaRPr lang="ru-RU" sz="1100" dirty="0">
              <a:solidFill>
                <a:srgbClr val="1E45A6"/>
              </a:solidFill>
              <a:latin typeface="Muller Bold" pitchFamily="2" charset="-52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7596995" y="4757490"/>
            <a:ext cx="1751163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100" dirty="0">
                <a:solidFill>
                  <a:srgbClr val="A80D0D"/>
                </a:solidFill>
                <a:latin typeface="Muller Bold" pitchFamily="2" charset="-52"/>
              </a:rPr>
              <a:t>срок поставки</a:t>
            </a:r>
          </a:p>
          <a:p>
            <a:pPr algn="ctr"/>
            <a:r>
              <a:rPr lang="ru-RU" sz="1100" dirty="0">
                <a:solidFill>
                  <a:srgbClr val="A80D0D"/>
                </a:solidFill>
                <a:latin typeface="Muller Bold" pitchFamily="2" charset="-52"/>
              </a:rPr>
              <a:t>согласно заявке</a:t>
            </a:r>
            <a:endParaRPr lang="ru-RU" sz="1100" dirty="0">
              <a:solidFill>
                <a:srgbClr val="1E45A6"/>
              </a:solidFill>
              <a:latin typeface="Muller Bold" pitchFamily="2" charset="-52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224285" y="3683441"/>
            <a:ext cx="229462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000" dirty="0">
                <a:latin typeface="Muller Bold" pitchFamily="2" charset="-52"/>
              </a:rPr>
              <a:t>Вы отправляете нам заявку</a:t>
            </a:r>
          </a:p>
          <a:p>
            <a:pPr algn="ctr"/>
            <a:r>
              <a:rPr lang="ru-RU" sz="1000" dirty="0">
                <a:latin typeface="Muller Bold" pitchFamily="2" charset="-52"/>
              </a:rPr>
              <a:t>в формате </a:t>
            </a:r>
            <a:r>
              <a:rPr lang="ru-RU" sz="1000" dirty="0" err="1">
                <a:latin typeface="Muller Bold" pitchFamily="2" charset="-52"/>
              </a:rPr>
              <a:t>xls</a:t>
            </a:r>
            <a:r>
              <a:rPr lang="ru-RU" sz="1000" dirty="0">
                <a:latin typeface="Muller Bold" pitchFamily="2" charset="-52"/>
              </a:rPr>
              <a:t> с указанием</a:t>
            </a:r>
          </a:p>
          <a:p>
            <a:pPr algn="ctr"/>
            <a:r>
              <a:rPr lang="ru-RU" sz="1000" dirty="0">
                <a:latin typeface="Muller Bold" pitchFamily="2" charset="-52"/>
              </a:rPr>
              <a:t>бренда, номером арт</a:t>
            </a:r>
          </a:p>
          <a:p>
            <a:pPr algn="ctr"/>
            <a:r>
              <a:rPr lang="ru-RU" sz="1000" dirty="0">
                <a:latin typeface="Muller Bold" pitchFamily="2" charset="-52"/>
              </a:rPr>
              <a:t>и количеством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3063811" y="3683441"/>
            <a:ext cx="229462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000" dirty="0">
                <a:latin typeface="Muller Bold" pitchFamily="2" charset="-52"/>
              </a:rPr>
              <a:t>Наши продукт менеджеры</a:t>
            </a:r>
          </a:p>
          <a:p>
            <a:pPr algn="ctr"/>
            <a:r>
              <a:rPr lang="ru-RU" sz="1000" dirty="0">
                <a:latin typeface="Muller Bold" pitchFamily="2" charset="-52"/>
              </a:rPr>
              <a:t>проводят анализ предложения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6761667" y="3683441"/>
            <a:ext cx="229462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000" dirty="0">
                <a:latin typeface="Muller Bold" pitchFamily="2" charset="-52"/>
              </a:rPr>
              <a:t>Мы отправляем Вам КП</a:t>
            </a:r>
          </a:p>
          <a:p>
            <a:pPr algn="ctr"/>
            <a:r>
              <a:rPr lang="ru-RU" sz="1000" dirty="0">
                <a:latin typeface="Muller Bold" pitchFamily="2" charset="-52"/>
              </a:rPr>
              <a:t>(цены, условия оплаты, сроки)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9571003" y="3683441"/>
            <a:ext cx="229462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000" dirty="0">
                <a:latin typeface="Muller Bold" pitchFamily="2" charset="-52"/>
              </a:rPr>
              <a:t>Согласование КП,</a:t>
            </a:r>
          </a:p>
          <a:p>
            <a:pPr algn="ctr"/>
            <a:r>
              <a:rPr lang="ru-RU" sz="1000" dirty="0">
                <a:latin typeface="Muller Bold" pitchFamily="2" charset="-52"/>
              </a:rPr>
              <a:t>отправка заказа в работу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500325" y="6115174"/>
            <a:ext cx="229462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000" dirty="0">
                <a:latin typeface="Muller Bold" pitchFamily="2" charset="-52"/>
              </a:rPr>
              <a:t>Получение груза, оплата ,</a:t>
            </a:r>
          </a:p>
          <a:p>
            <a:pPr algn="ctr"/>
            <a:r>
              <a:rPr lang="ru-RU" sz="1000" dirty="0">
                <a:latin typeface="Muller Bold" pitchFamily="2" charset="-52"/>
              </a:rPr>
              <a:t>закрывающие документы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4888294" y="6115174"/>
            <a:ext cx="2294628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000" dirty="0">
                <a:latin typeface="Muller Bold" pitchFamily="2" charset="-52"/>
              </a:rPr>
              <a:t>заказ в работе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9082173" y="6115174"/>
            <a:ext cx="2294628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000" dirty="0">
                <a:latin typeface="Muller Bold" pitchFamily="2" charset="-52"/>
              </a:rPr>
              <a:t>Заказ отправлен</a:t>
            </a:r>
          </a:p>
        </p:txBody>
      </p:sp>
      <p:pic>
        <p:nvPicPr>
          <p:cNvPr id="17" name="Рисунок 1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2405" y="478229"/>
            <a:ext cx="1238734" cy="695991"/>
          </a:xfrm>
          <a:prstGeom prst="rect">
            <a:avLst/>
          </a:prstGeom>
        </p:spPr>
      </p:pic>
      <p:pic>
        <p:nvPicPr>
          <p:cNvPr id="18" name="Рисунок 1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21012" y="-10502"/>
            <a:ext cx="2949976" cy="740687"/>
          </a:xfrm>
          <a:prstGeom prst="rect">
            <a:avLst/>
          </a:prstGeom>
        </p:spPr>
      </p:pic>
      <p:pic>
        <p:nvPicPr>
          <p:cNvPr id="19" name="Рисунок 1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4376" y="1877411"/>
            <a:ext cx="1577153" cy="1730398"/>
          </a:xfrm>
          <a:prstGeom prst="rect">
            <a:avLst/>
          </a:prstGeom>
        </p:spPr>
      </p:pic>
      <p:pic>
        <p:nvPicPr>
          <p:cNvPr id="20" name="Рисунок 19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26610" y="1985108"/>
            <a:ext cx="2336993" cy="1621849"/>
          </a:xfrm>
          <a:prstGeom prst="rect">
            <a:avLst/>
          </a:prstGeom>
        </p:spPr>
      </p:pic>
      <p:pic>
        <p:nvPicPr>
          <p:cNvPr id="21" name="Рисунок 20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35597" y="850863"/>
            <a:ext cx="1328127" cy="2732879"/>
          </a:xfrm>
          <a:prstGeom prst="rect">
            <a:avLst/>
          </a:prstGeom>
        </p:spPr>
      </p:pic>
      <p:pic>
        <p:nvPicPr>
          <p:cNvPr id="22" name="Рисунок 21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4920" y="4942104"/>
            <a:ext cx="2209288" cy="1111029"/>
          </a:xfrm>
          <a:prstGeom prst="rect">
            <a:avLst/>
          </a:prstGeom>
        </p:spPr>
      </p:pic>
      <p:pic>
        <p:nvPicPr>
          <p:cNvPr id="23" name="Рисунок 22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40042" y="4529546"/>
            <a:ext cx="2445543" cy="1545227"/>
          </a:xfrm>
          <a:prstGeom prst="rect">
            <a:avLst/>
          </a:prstGeom>
        </p:spPr>
      </p:pic>
      <p:pic>
        <p:nvPicPr>
          <p:cNvPr id="24" name="Рисунок 23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16866" y="4599554"/>
            <a:ext cx="1724013" cy="1474987"/>
          </a:xfrm>
          <a:prstGeom prst="rect">
            <a:avLst/>
          </a:prstGeom>
        </p:spPr>
      </p:pic>
      <p:pic>
        <p:nvPicPr>
          <p:cNvPr id="25" name="Рисунок 24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51529" y="1443836"/>
            <a:ext cx="1526067" cy="370342"/>
          </a:xfrm>
          <a:prstGeom prst="rect">
            <a:avLst/>
          </a:prstGeom>
        </p:spPr>
      </p:pic>
      <p:pic>
        <p:nvPicPr>
          <p:cNvPr id="26" name="Рисунок 25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63724" y="3225035"/>
            <a:ext cx="376728" cy="1532455"/>
          </a:xfrm>
          <a:prstGeom prst="rect">
            <a:avLst/>
          </a:prstGeom>
        </p:spPr>
      </p:pic>
      <p:pic>
        <p:nvPicPr>
          <p:cNvPr id="27" name="Рисунок 26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63577" y="4495552"/>
            <a:ext cx="1526067" cy="370342"/>
          </a:xfrm>
          <a:prstGeom prst="rect">
            <a:avLst/>
          </a:prstGeom>
        </p:spPr>
      </p:pic>
      <p:pic>
        <p:nvPicPr>
          <p:cNvPr id="28" name="Рисунок 27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57657" y="1443836"/>
            <a:ext cx="1526067" cy="370342"/>
          </a:xfrm>
          <a:prstGeom prst="rect">
            <a:avLst/>
          </a:prstGeom>
        </p:spPr>
      </p:pic>
      <p:pic>
        <p:nvPicPr>
          <p:cNvPr id="29" name="Рисунок 28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89674" y="1443836"/>
            <a:ext cx="1526067" cy="370342"/>
          </a:xfrm>
          <a:prstGeom prst="rect">
            <a:avLst/>
          </a:prstGeom>
        </p:spPr>
      </p:pic>
      <p:pic>
        <p:nvPicPr>
          <p:cNvPr id="30" name="Рисунок 29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96995" y="4495552"/>
            <a:ext cx="1526067" cy="370342"/>
          </a:xfrm>
          <a:prstGeom prst="rect">
            <a:avLst/>
          </a:prstGeom>
        </p:spPr>
      </p:pic>
      <p:pic>
        <p:nvPicPr>
          <p:cNvPr id="31" name="Рисунок 30"/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90918" y="1985107"/>
            <a:ext cx="2085527" cy="16052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124788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Рисунок 2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0502"/>
            <a:ext cx="12192000" cy="6858001"/>
          </a:xfrm>
          <a:prstGeom prst="rect">
            <a:avLst/>
          </a:prstGeom>
        </p:spPr>
      </p:pic>
      <p:pic>
        <p:nvPicPr>
          <p:cNvPr id="23" name="Рисунок 2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32875" y="-15684"/>
            <a:ext cx="5859125" cy="6863183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695866" y="1630240"/>
            <a:ext cx="9785228" cy="48013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err="1">
                <a:solidFill>
                  <a:srgbClr val="1E45A6"/>
                </a:solidFill>
                <a:latin typeface="Muller Regular" pitchFamily="2" charset="-52"/>
              </a:rPr>
              <a:t>Контр-санкционное</a:t>
            </a:r>
            <a:r>
              <a:rPr lang="ru-RU" dirty="0">
                <a:solidFill>
                  <a:srgbClr val="1E45A6"/>
                </a:solidFill>
                <a:latin typeface="Muller Regular" pitchFamily="2" charset="-52"/>
              </a:rPr>
              <a:t> предложение по оригинальным</a:t>
            </a:r>
          </a:p>
          <a:p>
            <a:r>
              <a:rPr lang="ru-RU" dirty="0">
                <a:solidFill>
                  <a:srgbClr val="1E45A6"/>
                </a:solidFill>
                <a:latin typeface="Muller Regular" pitchFamily="2" charset="-52"/>
              </a:rPr>
              <a:t>запасным частям и PREMIUM брендам;</a:t>
            </a:r>
          </a:p>
          <a:p>
            <a:r>
              <a:rPr lang="ru-RU" dirty="0">
                <a:solidFill>
                  <a:srgbClr val="1E45A6"/>
                </a:solidFill>
                <a:latin typeface="Muller Regular" pitchFamily="2" charset="-52"/>
              </a:rPr>
              <a:t>Порядочность, надежность и ответственность;</a:t>
            </a:r>
          </a:p>
          <a:p>
            <a:r>
              <a:rPr lang="ru-RU" dirty="0">
                <a:solidFill>
                  <a:srgbClr val="1E45A6"/>
                </a:solidFill>
                <a:latin typeface="Muller Regular" pitchFamily="2" charset="-52"/>
              </a:rPr>
              <a:t>Уникальное предложение рынка</a:t>
            </a:r>
          </a:p>
          <a:p>
            <a:r>
              <a:rPr lang="ru-RU" dirty="0">
                <a:solidFill>
                  <a:srgbClr val="1E45A6"/>
                </a:solidFill>
                <a:latin typeface="Muller Regular" pitchFamily="2" charset="-52"/>
              </a:rPr>
              <a:t>(цена, товар, условия поставки)</a:t>
            </a:r>
          </a:p>
          <a:p>
            <a:r>
              <a:rPr lang="ru-RU" dirty="0">
                <a:solidFill>
                  <a:srgbClr val="1E45A6"/>
                </a:solidFill>
                <a:latin typeface="Muller Regular" pitchFamily="2" charset="-52"/>
              </a:rPr>
              <a:t>Реализация сложных логистических задач;</a:t>
            </a:r>
          </a:p>
          <a:p>
            <a:r>
              <a:rPr lang="ru-RU" dirty="0">
                <a:solidFill>
                  <a:srgbClr val="1E45A6"/>
                </a:solidFill>
                <a:latin typeface="Muller Regular" pitchFamily="2" charset="-52"/>
              </a:rPr>
              <a:t>Высокие стандарты по обслуживанию клиентов;</a:t>
            </a:r>
          </a:p>
          <a:p>
            <a:r>
              <a:rPr lang="ru-RU" dirty="0">
                <a:solidFill>
                  <a:srgbClr val="1E45A6"/>
                </a:solidFill>
                <a:latin typeface="Muller Regular" pitchFamily="2" charset="-52"/>
              </a:rPr>
              <a:t>Индивидуальный подход;</a:t>
            </a:r>
          </a:p>
          <a:p>
            <a:r>
              <a:rPr lang="ru-RU" dirty="0">
                <a:solidFill>
                  <a:srgbClr val="1E45A6"/>
                </a:solidFill>
                <a:latin typeface="Muller Regular" pitchFamily="2" charset="-52"/>
              </a:rPr>
              <a:t>Соблюдение сроков поставки;</a:t>
            </a:r>
          </a:p>
          <a:p>
            <a:r>
              <a:rPr lang="ru-RU" dirty="0">
                <a:solidFill>
                  <a:srgbClr val="1E45A6"/>
                </a:solidFill>
                <a:latin typeface="Muller Regular" pitchFamily="2" charset="-52"/>
              </a:rPr>
              <a:t>Большой опыт работы;</a:t>
            </a:r>
          </a:p>
          <a:p>
            <a:r>
              <a:rPr lang="ru-RU" dirty="0">
                <a:solidFill>
                  <a:srgbClr val="1E45A6"/>
                </a:solidFill>
                <a:latin typeface="Muller Regular" pitchFamily="2" charset="-52"/>
              </a:rPr>
              <a:t>Профессиональный персонал;</a:t>
            </a:r>
          </a:p>
          <a:p>
            <a:r>
              <a:rPr lang="ru-RU" dirty="0">
                <a:solidFill>
                  <a:srgbClr val="1E45A6"/>
                </a:solidFill>
                <a:latin typeface="Muller Regular" pitchFamily="2" charset="-52"/>
              </a:rPr>
              <a:t>Собственный автопарк в г. Москва;</a:t>
            </a:r>
          </a:p>
          <a:p>
            <a:r>
              <a:rPr lang="ru-RU" dirty="0">
                <a:solidFill>
                  <a:srgbClr val="1E45A6"/>
                </a:solidFill>
                <a:latin typeface="Muller Regular" pitchFamily="2" charset="-52"/>
              </a:rPr>
              <a:t>Постоянное расширение портфеля</a:t>
            </a:r>
          </a:p>
          <a:p>
            <a:r>
              <a:rPr lang="ru-RU" dirty="0">
                <a:solidFill>
                  <a:srgbClr val="1E45A6"/>
                </a:solidFill>
                <a:latin typeface="Muller Regular" pitchFamily="2" charset="-52"/>
              </a:rPr>
              <a:t>предоставляемых брендов;</a:t>
            </a:r>
          </a:p>
          <a:p>
            <a:r>
              <a:rPr lang="ru-RU" dirty="0">
                <a:solidFill>
                  <a:srgbClr val="1E45A6"/>
                </a:solidFill>
                <a:latin typeface="Muller Regular" pitchFamily="2" charset="-52"/>
              </a:rPr>
              <a:t>Широкий ассортимент;</a:t>
            </a:r>
          </a:p>
          <a:p>
            <a:r>
              <a:rPr lang="ru-RU" dirty="0">
                <a:solidFill>
                  <a:srgbClr val="1E45A6"/>
                </a:solidFill>
                <a:latin typeface="Muller Regular" pitchFamily="2" charset="-52"/>
              </a:rPr>
              <a:t>Персональный менеджер;</a:t>
            </a:r>
          </a:p>
          <a:p>
            <a:r>
              <a:rPr lang="ru-RU" dirty="0">
                <a:solidFill>
                  <a:srgbClr val="1E45A6"/>
                </a:solidFill>
                <a:latin typeface="Muller Regular" pitchFamily="2" charset="-52"/>
              </a:rPr>
              <a:t>Гибкая система оплат.</a:t>
            </a: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5098" y="462036"/>
            <a:ext cx="1100789" cy="618485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1952447" y="553510"/>
            <a:ext cx="1016191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>
                <a:solidFill>
                  <a:srgbClr val="A80D0D"/>
                </a:solidFill>
                <a:latin typeface="Muller Bold" pitchFamily="2" charset="-52"/>
              </a:rPr>
              <a:t>Наши преимущества на рынке:</a:t>
            </a:r>
            <a:endParaRPr lang="ru-RU" sz="2800" dirty="0">
              <a:solidFill>
                <a:srgbClr val="1E45A6"/>
              </a:solidFill>
              <a:latin typeface="Muller Bold" pitchFamily="2" charset="-52"/>
            </a:endParaRPr>
          </a:p>
        </p:txBody>
      </p:sp>
      <p:sp>
        <p:nvSpPr>
          <p:cNvPr id="7" name="Овал 6"/>
          <p:cNvSpPr/>
          <p:nvPr/>
        </p:nvSpPr>
        <p:spPr>
          <a:xfrm>
            <a:off x="495098" y="1681711"/>
            <a:ext cx="235946" cy="235946"/>
          </a:xfrm>
          <a:prstGeom prst="ellipse">
            <a:avLst/>
          </a:prstGeom>
          <a:solidFill>
            <a:srgbClr val="A80D0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Овал 7"/>
          <p:cNvSpPr/>
          <p:nvPr/>
        </p:nvSpPr>
        <p:spPr>
          <a:xfrm>
            <a:off x="495098" y="2229046"/>
            <a:ext cx="235946" cy="235946"/>
          </a:xfrm>
          <a:prstGeom prst="ellipse">
            <a:avLst/>
          </a:prstGeom>
          <a:solidFill>
            <a:srgbClr val="A80D0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Овал 8"/>
          <p:cNvSpPr/>
          <p:nvPr/>
        </p:nvSpPr>
        <p:spPr>
          <a:xfrm>
            <a:off x="495098" y="2504859"/>
            <a:ext cx="235946" cy="235946"/>
          </a:xfrm>
          <a:prstGeom prst="ellipse">
            <a:avLst/>
          </a:prstGeom>
          <a:solidFill>
            <a:srgbClr val="A80D0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Овал 9"/>
          <p:cNvSpPr/>
          <p:nvPr/>
        </p:nvSpPr>
        <p:spPr>
          <a:xfrm>
            <a:off x="495098" y="3049192"/>
            <a:ext cx="235946" cy="235946"/>
          </a:xfrm>
          <a:prstGeom prst="ellipse">
            <a:avLst/>
          </a:prstGeom>
          <a:solidFill>
            <a:srgbClr val="A80D0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Овал 10"/>
          <p:cNvSpPr/>
          <p:nvPr/>
        </p:nvSpPr>
        <p:spPr>
          <a:xfrm>
            <a:off x="495098" y="3325633"/>
            <a:ext cx="235946" cy="235946"/>
          </a:xfrm>
          <a:prstGeom prst="ellipse">
            <a:avLst/>
          </a:prstGeom>
          <a:solidFill>
            <a:srgbClr val="A80D0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Овал 11"/>
          <p:cNvSpPr/>
          <p:nvPr/>
        </p:nvSpPr>
        <p:spPr>
          <a:xfrm>
            <a:off x="495098" y="3602077"/>
            <a:ext cx="235946" cy="235946"/>
          </a:xfrm>
          <a:prstGeom prst="ellipse">
            <a:avLst/>
          </a:prstGeom>
          <a:solidFill>
            <a:srgbClr val="A80D0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Овал 12"/>
          <p:cNvSpPr/>
          <p:nvPr/>
        </p:nvSpPr>
        <p:spPr>
          <a:xfrm>
            <a:off x="495098" y="3873757"/>
            <a:ext cx="235946" cy="235946"/>
          </a:xfrm>
          <a:prstGeom prst="ellipse">
            <a:avLst/>
          </a:prstGeom>
          <a:solidFill>
            <a:srgbClr val="A80D0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Овал 13"/>
          <p:cNvSpPr/>
          <p:nvPr/>
        </p:nvSpPr>
        <p:spPr>
          <a:xfrm>
            <a:off x="495098" y="4158971"/>
            <a:ext cx="235946" cy="235946"/>
          </a:xfrm>
          <a:prstGeom prst="ellipse">
            <a:avLst/>
          </a:prstGeom>
          <a:solidFill>
            <a:srgbClr val="A80D0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Овал 14"/>
          <p:cNvSpPr/>
          <p:nvPr/>
        </p:nvSpPr>
        <p:spPr>
          <a:xfrm>
            <a:off x="495098" y="4432280"/>
            <a:ext cx="235946" cy="235946"/>
          </a:xfrm>
          <a:prstGeom prst="ellipse">
            <a:avLst/>
          </a:prstGeom>
          <a:solidFill>
            <a:srgbClr val="A80D0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Овал 15"/>
          <p:cNvSpPr/>
          <p:nvPr/>
        </p:nvSpPr>
        <p:spPr>
          <a:xfrm>
            <a:off x="495098" y="4704431"/>
            <a:ext cx="235946" cy="235946"/>
          </a:xfrm>
          <a:prstGeom prst="ellipse">
            <a:avLst/>
          </a:prstGeom>
          <a:solidFill>
            <a:srgbClr val="A80D0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Овал 16"/>
          <p:cNvSpPr/>
          <p:nvPr/>
        </p:nvSpPr>
        <p:spPr>
          <a:xfrm>
            <a:off x="495098" y="4975347"/>
            <a:ext cx="235946" cy="235946"/>
          </a:xfrm>
          <a:prstGeom prst="ellipse">
            <a:avLst/>
          </a:prstGeom>
          <a:solidFill>
            <a:srgbClr val="A80D0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Овал 17"/>
          <p:cNvSpPr/>
          <p:nvPr/>
        </p:nvSpPr>
        <p:spPr>
          <a:xfrm>
            <a:off x="495098" y="5518285"/>
            <a:ext cx="235946" cy="235946"/>
          </a:xfrm>
          <a:prstGeom prst="ellipse">
            <a:avLst/>
          </a:prstGeom>
          <a:solidFill>
            <a:srgbClr val="A80D0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Овал 18"/>
          <p:cNvSpPr/>
          <p:nvPr/>
        </p:nvSpPr>
        <p:spPr>
          <a:xfrm>
            <a:off x="495098" y="5788458"/>
            <a:ext cx="235946" cy="235946"/>
          </a:xfrm>
          <a:prstGeom prst="ellipse">
            <a:avLst/>
          </a:prstGeom>
          <a:solidFill>
            <a:srgbClr val="A80D0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0" name="Овал 19"/>
          <p:cNvSpPr/>
          <p:nvPr/>
        </p:nvSpPr>
        <p:spPr>
          <a:xfrm>
            <a:off x="495098" y="6074291"/>
            <a:ext cx="235946" cy="235946"/>
          </a:xfrm>
          <a:prstGeom prst="ellipse">
            <a:avLst/>
          </a:prstGeom>
          <a:solidFill>
            <a:srgbClr val="A80D0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" name="TextBox 20"/>
          <p:cNvSpPr txBox="1"/>
          <p:nvPr/>
        </p:nvSpPr>
        <p:spPr>
          <a:xfrm>
            <a:off x="434138" y="1603551"/>
            <a:ext cx="373582" cy="47697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1200" dirty="0">
                <a:solidFill>
                  <a:schemeClr val="bg1"/>
                </a:solidFill>
                <a:latin typeface="Muller Bold" pitchFamily="2" charset="-52"/>
              </a:rPr>
              <a:t>1</a:t>
            </a:r>
          </a:p>
          <a:p>
            <a:pPr algn="ctr">
              <a:lnSpc>
                <a:spcPct val="150000"/>
              </a:lnSpc>
            </a:pPr>
            <a:endParaRPr lang="en-US" sz="1200" dirty="0">
              <a:solidFill>
                <a:schemeClr val="bg1"/>
              </a:solidFill>
              <a:latin typeface="Muller Bold" pitchFamily="2" charset="-52"/>
            </a:endParaRPr>
          </a:p>
          <a:p>
            <a:pPr algn="ctr">
              <a:lnSpc>
                <a:spcPct val="150000"/>
              </a:lnSpc>
            </a:pPr>
            <a:r>
              <a:rPr lang="en-US" sz="1200" dirty="0">
                <a:solidFill>
                  <a:schemeClr val="bg1"/>
                </a:solidFill>
                <a:latin typeface="Muller Bold" pitchFamily="2" charset="-52"/>
              </a:rPr>
              <a:t>2</a:t>
            </a:r>
          </a:p>
          <a:p>
            <a:pPr algn="ctr">
              <a:lnSpc>
                <a:spcPct val="150000"/>
              </a:lnSpc>
            </a:pPr>
            <a:r>
              <a:rPr lang="en-US" sz="1200" dirty="0">
                <a:solidFill>
                  <a:schemeClr val="bg1"/>
                </a:solidFill>
                <a:latin typeface="Muller Bold" pitchFamily="2" charset="-52"/>
              </a:rPr>
              <a:t>3</a:t>
            </a:r>
          </a:p>
          <a:p>
            <a:pPr algn="ctr">
              <a:lnSpc>
                <a:spcPct val="150000"/>
              </a:lnSpc>
            </a:pPr>
            <a:endParaRPr lang="en-US" sz="1200" dirty="0">
              <a:solidFill>
                <a:schemeClr val="bg1"/>
              </a:solidFill>
              <a:latin typeface="Muller Bold" pitchFamily="2" charset="-52"/>
            </a:endParaRPr>
          </a:p>
          <a:p>
            <a:pPr algn="ctr">
              <a:lnSpc>
                <a:spcPct val="150000"/>
              </a:lnSpc>
            </a:pPr>
            <a:r>
              <a:rPr lang="en-US" sz="1200" dirty="0">
                <a:solidFill>
                  <a:schemeClr val="bg1"/>
                </a:solidFill>
                <a:latin typeface="Muller Bold" pitchFamily="2" charset="-52"/>
              </a:rPr>
              <a:t>4</a:t>
            </a:r>
          </a:p>
          <a:p>
            <a:pPr algn="ctr">
              <a:lnSpc>
                <a:spcPct val="150000"/>
              </a:lnSpc>
            </a:pPr>
            <a:r>
              <a:rPr lang="en-US" sz="1200" dirty="0">
                <a:solidFill>
                  <a:schemeClr val="bg1"/>
                </a:solidFill>
                <a:latin typeface="Muller Bold" pitchFamily="2" charset="-52"/>
              </a:rPr>
              <a:t>5</a:t>
            </a:r>
          </a:p>
          <a:p>
            <a:pPr algn="ctr">
              <a:lnSpc>
                <a:spcPct val="150000"/>
              </a:lnSpc>
            </a:pPr>
            <a:r>
              <a:rPr lang="en-US" sz="1200" dirty="0">
                <a:solidFill>
                  <a:schemeClr val="bg1"/>
                </a:solidFill>
                <a:latin typeface="Muller Bold" pitchFamily="2" charset="-52"/>
              </a:rPr>
              <a:t>6</a:t>
            </a:r>
          </a:p>
          <a:p>
            <a:pPr algn="ctr">
              <a:lnSpc>
                <a:spcPct val="150000"/>
              </a:lnSpc>
            </a:pPr>
            <a:r>
              <a:rPr lang="en-US" sz="1200" dirty="0">
                <a:solidFill>
                  <a:schemeClr val="bg1"/>
                </a:solidFill>
                <a:latin typeface="Muller Bold" pitchFamily="2" charset="-52"/>
              </a:rPr>
              <a:t>7</a:t>
            </a:r>
          </a:p>
          <a:p>
            <a:pPr algn="ctr">
              <a:lnSpc>
                <a:spcPct val="150000"/>
              </a:lnSpc>
            </a:pPr>
            <a:r>
              <a:rPr lang="en-US" sz="1200" dirty="0">
                <a:solidFill>
                  <a:schemeClr val="bg1"/>
                </a:solidFill>
                <a:latin typeface="Muller Bold" pitchFamily="2" charset="-52"/>
              </a:rPr>
              <a:t>8</a:t>
            </a:r>
          </a:p>
          <a:p>
            <a:pPr algn="ctr">
              <a:lnSpc>
                <a:spcPct val="150000"/>
              </a:lnSpc>
            </a:pPr>
            <a:r>
              <a:rPr lang="en-US" sz="1200" dirty="0">
                <a:solidFill>
                  <a:schemeClr val="bg1"/>
                </a:solidFill>
                <a:latin typeface="Muller Bold" pitchFamily="2" charset="-52"/>
              </a:rPr>
              <a:t>9</a:t>
            </a:r>
          </a:p>
          <a:p>
            <a:pPr algn="ctr">
              <a:lnSpc>
                <a:spcPct val="150000"/>
              </a:lnSpc>
            </a:pPr>
            <a:r>
              <a:rPr lang="en-US" sz="1200" dirty="0">
                <a:solidFill>
                  <a:schemeClr val="bg1"/>
                </a:solidFill>
                <a:latin typeface="Muller Bold" pitchFamily="2" charset="-52"/>
              </a:rPr>
              <a:t>10</a:t>
            </a:r>
          </a:p>
          <a:p>
            <a:pPr algn="ctr">
              <a:lnSpc>
                <a:spcPct val="150000"/>
              </a:lnSpc>
            </a:pPr>
            <a:r>
              <a:rPr lang="en-US" sz="1200" dirty="0">
                <a:solidFill>
                  <a:schemeClr val="bg1"/>
                </a:solidFill>
                <a:latin typeface="Muller Bold" pitchFamily="2" charset="-52"/>
              </a:rPr>
              <a:t>11</a:t>
            </a:r>
          </a:p>
          <a:p>
            <a:pPr algn="ctr">
              <a:lnSpc>
                <a:spcPct val="150000"/>
              </a:lnSpc>
            </a:pPr>
            <a:endParaRPr lang="en-US" sz="1200" dirty="0">
              <a:solidFill>
                <a:schemeClr val="bg1"/>
              </a:solidFill>
              <a:latin typeface="Muller Bold" pitchFamily="2" charset="-52"/>
            </a:endParaRPr>
          </a:p>
          <a:p>
            <a:pPr algn="ctr">
              <a:lnSpc>
                <a:spcPct val="150000"/>
              </a:lnSpc>
            </a:pPr>
            <a:r>
              <a:rPr lang="en-US" sz="1200" dirty="0">
                <a:solidFill>
                  <a:schemeClr val="bg1"/>
                </a:solidFill>
                <a:latin typeface="Muller Bold" pitchFamily="2" charset="-52"/>
              </a:rPr>
              <a:t>12</a:t>
            </a:r>
          </a:p>
          <a:p>
            <a:pPr algn="ctr">
              <a:lnSpc>
                <a:spcPct val="150000"/>
              </a:lnSpc>
            </a:pPr>
            <a:r>
              <a:rPr lang="en-US" sz="1200" dirty="0">
                <a:solidFill>
                  <a:schemeClr val="bg1"/>
                </a:solidFill>
                <a:latin typeface="Muller Bold" pitchFamily="2" charset="-52"/>
              </a:rPr>
              <a:t>13</a:t>
            </a:r>
          </a:p>
          <a:p>
            <a:pPr algn="ctr">
              <a:lnSpc>
                <a:spcPct val="150000"/>
              </a:lnSpc>
            </a:pPr>
            <a:r>
              <a:rPr lang="en-US" sz="1200" dirty="0">
                <a:solidFill>
                  <a:schemeClr val="bg1"/>
                </a:solidFill>
                <a:latin typeface="Muller Bold" pitchFamily="2" charset="-52"/>
              </a:rPr>
              <a:t>14</a:t>
            </a:r>
            <a:endParaRPr lang="ru-RU" sz="1200" dirty="0">
              <a:solidFill>
                <a:schemeClr val="bg1"/>
              </a:solidFill>
              <a:latin typeface="Muller Bold" pitchFamily="2" charset="-52"/>
            </a:endParaRPr>
          </a:p>
        </p:txBody>
      </p:sp>
    </p:spTree>
    <p:extLst>
      <p:ext uri="{BB962C8B-B14F-4D97-AF65-F5344CB8AC3E}">
        <p14:creationId xmlns:p14="http://schemas.microsoft.com/office/powerpoint/2010/main" val="36195319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" name="Рисунок 2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5180587"/>
            <a:ext cx="4448175" cy="1697331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29101" y="0"/>
            <a:ext cx="7962899" cy="6858000"/>
          </a:xfrm>
          <a:prstGeom prst="rect">
            <a:avLst/>
          </a:prstGeom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8575" y="-17588"/>
            <a:ext cx="12258675" cy="6895506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5098" y="462036"/>
            <a:ext cx="1100789" cy="618485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2090985" y="553510"/>
            <a:ext cx="1016191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>
                <a:solidFill>
                  <a:srgbClr val="A80D0D"/>
                </a:solidFill>
                <a:latin typeface="Muller Bold" pitchFamily="2" charset="-52"/>
              </a:rPr>
              <a:t>ООО «</a:t>
            </a:r>
            <a:r>
              <a:rPr lang="en-US" sz="2800" dirty="0">
                <a:solidFill>
                  <a:srgbClr val="A80D0D"/>
                </a:solidFill>
                <a:latin typeface="Muller Bold" pitchFamily="2" charset="-52"/>
              </a:rPr>
              <a:t>MGL-Parts»</a:t>
            </a:r>
            <a:endParaRPr lang="ru-RU" sz="2800" dirty="0">
              <a:solidFill>
                <a:srgbClr val="1E45A6"/>
              </a:solidFill>
              <a:latin typeface="Muller Bold" pitchFamily="2" charset="-52"/>
            </a:endParaRPr>
          </a:p>
        </p:txBody>
      </p:sp>
      <p:pic>
        <p:nvPicPr>
          <p:cNvPr id="25" name="Рисунок 2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09068" y="316444"/>
            <a:ext cx="6393564" cy="6199624"/>
          </a:xfrm>
          <a:prstGeom prst="rect">
            <a:avLst/>
          </a:prstGeom>
        </p:spPr>
      </p:pic>
      <p:sp>
        <p:nvSpPr>
          <p:cNvPr id="26" name="TextBox 25"/>
          <p:cNvSpPr txBox="1"/>
          <p:nvPr/>
        </p:nvSpPr>
        <p:spPr>
          <a:xfrm>
            <a:off x="857791" y="1722070"/>
            <a:ext cx="9785228" cy="7017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80000"/>
              </a:lnSpc>
            </a:pPr>
            <a:r>
              <a:rPr lang="ru-RU" sz="2400" dirty="0">
                <a:solidFill>
                  <a:srgbClr val="1E45A6"/>
                </a:solidFill>
                <a:latin typeface="Muller Regular" pitchFamily="2" charset="-52"/>
              </a:rPr>
              <a:t>Москва, Энтузиастов,</a:t>
            </a:r>
            <a:endParaRPr lang="en-US" sz="2400" dirty="0">
              <a:solidFill>
                <a:srgbClr val="1E45A6"/>
              </a:solidFill>
              <a:latin typeface="Muller Regular" pitchFamily="2" charset="-52"/>
            </a:endParaRPr>
          </a:p>
          <a:p>
            <a:pPr>
              <a:lnSpc>
                <a:spcPct val="80000"/>
              </a:lnSpc>
            </a:pPr>
            <a:r>
              <a:rPr lang="ru-RU" sz="2400" dirty="0">
                <a:solidFill>
                  <a:srgbClr val="1E45A6"/>
                </a:solidFill>
                <a:latin typeface="Muller Regular" pitchFamily="2" charset="-52"/>
              </a:rPr>
              <a:t>д. 34, офис. С 3.5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857791" y="2598370"/>
            <a:ext cx="978522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>
                <a:solidFill>
                  <a:srgbClr val="1E45A6"/>
                </a:solidFill>
                <a:latin typeface="Muller Regular" pitchFamily="2" charset="-52"/>
              </a:rPr>
              <a:t>+7(495)-568-0565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857791" y="3170727"/>
            <a:ext cx="978522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1E45A6"/>
                </a:solidFill>
                <a:latin typeface="Muller Regular" pitchFamily="2" charset="-52"/>
              </a:rPr>
              <a:t>sales@mgl-parts.com</a:t>
            </a:r>
            <a:endParaRPr lang="ru-RU" sz="2400" dirty="0">
              <a:solidFill>
                <a:srgbClr val="1E45A6"/>
              </a:solidFill>
              <a:latin typeface="Muller Regular" pitchFamily="2" charset="-52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857791" y="3807311"/>
            <a:ext cx="9785228" cy="9787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80000"/>
              </a:lnSpc>
            </a:pPr>
            <a:r>
              <a:rPr lang="ru-RU" sz="2400" dirty="0">
                <a:solidFill>
                  <a:srgbClr val="1E45A6"/>
                </a:solidFill>
                <a:latin typeface="Muller Regular" pitchFamily="2" charset="-52"/>
              </a:rPr>
              <a:t>Время работы </a:t>
            </a:r>
          </a:p>
          <a:p>
            <a:pPr>
              <a:lnSpc>
                <a:spcPct val="80000"/>
              </a:lnSpc>
            </a:pPr>
            <a:r>
              <a:rPr lang="ru-RU" sz="2400" dirty="0">
                <a:solidFill>
                  <a:srgbClr val="1E45A6"/>
                </a:solidFill>
                <a:latin typeface="Muller Regular" pitchFamily="2" charset="-52"/>
              </a:rPr>
              <a:t>(</a:t>
            </a:r>
            <a:r>
              <a:rPr lang="ru-RU" sz="2400" dirty="0" err="1">
                <a:solidFill>
                  <a:srgbClr val="1E45A6"/>
                </a:solidFill>
                <a:latin typeface="Muller Regular" pitchFamily="2" charset="-52"/>
              </a:rPr>
              <a:t>пн</a:t>
            </a:r>
            <a:r>
              <a:rPr lang="ru-RU" sz="2400" dirty="0">
                <a:solidFill>
                  <a:srgbClr val="1E45A6"/>
                </a:solidFill>
                <a:latin typeface="Muller Regular" pitchFamily="2" charset="-52"/>
              </a:rPr>
              <a:t>, </a:t>
            </a:r>
            <a:r>
              <a:rPr lang="ru-RU" sz="2400" dirty="0" err="1">
                <a:solidFill>
                  <a:srgbClr val="1E45A6"/>
                </a:solidFill>
                <a:latin typeface="Muller Regular" pitchFamily="2" charset="-52"/>
              </a:rPr>
              <a:t>вт</a:t>
            </a:r>
            <a:r>
              <a:rPr lang="ru-RU" sz="2400" dirty="0">
                <a:solidFill>
                  <a:srgbClr val="1E45A6"/>
                </a:solidFill>
                <a:latin typeface="Muller Regular" pitchFamily="2" charset="-52"/>
              </a:rPr>
              <a:t>, ср, </a:t>
            </a:r>
            <a:r>
              <a:rPr lang="ru-RU" sz="2400" dirty="0" err="1">
                <a:solidFill>
                  <a:srgbClr val="1E45A6"/>
                </a:solidFill>
                <a:latin typeface="Muller Regular" pitchFamily="2" charset="-52"/>
              </a:rPr>
              <a:t>чтв</a:t>
            </a:r>
            <a:r>
              <a:rPr lang="ru-RU" sz="2400" dirty="0">
                <a:solidFill>
                  <a:srgbClr val="1E45A6"/>
                </a:solidFill>
                <a:latin typeface="Muller Regular" pitchFamily="2" charset="-52"/>
              </a:rPr>
              <a:t>, </a:t>
            </a:r>
            <a:r>
              <a:rPr lang="ru-RU" sz="2400" dirty="0" err="1">
                <a:solidFill>
                  <a:srgbClr val="1E45A6"/>
                </a:solidFill>
                <a:latin typeface="Muller Regular" pitchFamily="2" charset="-52"/>
              </a:rPr>
              <a:t>птн</a:t>
            </a:r>
            <a:r>
              <a:rPr lang="ru-RU" sz="2400" dirty="0">
                <a:solidFill>
                  <a:srgbClr val="1E45A6"/>
                </a:solidFill>
                <a:latin typeface="Muller Regular" pitchFamily="2" charset="-52"/>
              </a:rPr>
              <a:t>)</a:t>
            </a:r>
          </a:p>
          <a:p>
            <a:pPr>
              <a:lnSpc>
                <a:spcPct val="80000"/>
              </a:lnSpc>
            </a:pPr>
            <a:r>
              <a:rPr lang="ru-RU" sz="2400" dirty="0">
                <a:solidFill>
                  <a:srgbClr val="1E45A6"/>
                </a:solidFill>
                <a:latin typeface="Muller Regular" pitchFamily="2" charset="-52"/>
              </a:rPr>
              <a:t>с 09-00 до 18-00</a:t>
            </a:r>
          </a:p>
        </p:txBody>
      </p:sp>
      <p:pic>
        <p:nvPicPr>
          <p:cNvPr id="30" name="Рисунок 29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6048" y="3740377"/>
            <a:ext cx="434340" cy="434340"/>
          </a:xfrm>
          <a:prstGeom prst="rect">
            <a:avLst/>
          </a:prstGeom>
        </p:spPr>
      </p:pic>
      <p:pic>
        <p:nvPicPr>
          <p:cNvPr id="31" name="Рисунок 30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6048" y="1654236"/>
            <a:ext cx="434340" cy="434340"/>
          </a:xfrm>
          <a:prstGeom prst="rect">
            <a:avLst/>
          </a:prstGeom>
        </p:spPr>
      </p:pic>
      <p:pic>
        <p:nvPicPr>
          <p:cNvPr id="32" name="Рисунок 31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6048" y="2599635"/>
            <a:ext cx="434340" cy="434340"/>
          </a:xfrm>
          <a:prstGeom prst="rect">
            <a:avLst/>
          </a:prstGeom>
        </p:spPr>
      </p:pic>
      <p:pic>
        <p:nvPicPr>
          <p:cNvPr id="33" name="Рисунок 32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6048" y="3191872"/>
            <a:ext cx="434340" cy="4343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448423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Рисунок 8"/>
          <p:cNvPicPr>
            <a:picLocks noChangeAspect="1"/>
          </p:cNvPicPr>
          <p:nvPr/>
        </p:nvPicPr>
        <p:blipFill rotWithShape="1">
          <a:blip r:embed="rId2"/>
          <a:srcRect l="15491" t="1570" r="14401"/>
          <a:stretch/>
        </p:blipFill>
        <p:spPr>
          <a:xfrm>
            <a:off x="4051300" y="-38100"/>
            <a:ext cx="8191500" cy="7165750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783" t="-11027" r="-6508" b="12302"/>
          <a:stretch/>
        </p:blipFill>
        <p:spPr>
          <a:xfrm>
            <a:off x="-797191" y="3365475"/>
            <a:ext cx="5617107" cy="4229073"/>
          </a:xfrm>
          <a:prstGeom prst="flowChartInputOutput">
            <a:avLst/>
          </a:prstGeom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8575" y="-17588"/>
            <a:ext cx="12258675" cy="6895506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5098" y="462036"/>
            <a:ext cx="1100789" cy="618485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1842314" y="553510"/>
            <a:ext cx="1016191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>
                <a:solidFill>
                  <a:srgbClr val="A80D0D"/>
                </a:solidFill>
                <a:latin typeface="Muller Bold" pitchFamily="2" charset="-52"/>
              </a:rPr>
              <a:t>Склад </a:t>
            </a:r>
            <a:r>
              <a:rPr lang="en-US" sz="2800" dirty="0">
                <a:solidFill>
                  <a:srgbClr val="A80D0D"/>
                </a:solidFill>
                <a:latin typeface="Muller Bold" pitchFamily="2" charset="-52"/>
              </a:rPr>
              <a:t>MGL-Parts</a:t>
            </a:r>
            <a:endParaRPr lang="ru-RU" sz="2800" dirty="0">
              <a:solidFill>
                <a:srgbClr val="1E45A6"/>
              </a:solidFill>
              <a:latin typeface="Muller Bold" pitchFamily="2" charset="-52"/>
            </a:endParaRPr>
          </a:p>
        </p:txBody>
      </p:sp>
      <p:pic>
        <p:nvPicPr>
          <p:cNvPr id="25" name="Рисунок 2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09068" y="316444"/>
            <a:ext cx="6393564" cy="6199624"/>
          </a:xfrm>
          <a:prstGeom prst="rect">
            <a:avLst/>
          </a:prstGeom>
        </p:spPr>
      </p:pic>
      <p:sp>
        <p:nvSpPr>
          <p:cNvPr id="26" name="TextBox 25"/>
          <p:cNvSpPr txBox="1"/>
          <p:nvPr/>
        </p:nvSpPr>
        <p:spPr>
          <a:xfrm>
            <a:off x="910388" y="2924727"/>
            <a:ext cx="9785228" cy="7017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80000"/>
              </a:lnSpc>
            </a:pPr>
            <a:r>
              <a:rPr lang="ru-RU" sz="2400" dirty="0">
                <a:solidFill>
                  <a:srgbClr val="1E45A6"/>
                </a:solidFill>
                <a:latin typeface="Muller Regular" pitchFamily="2" charset="-52"/>
              </a:rPr>
              <a:t>ул. Горки </a:t>
            </a:r>
            <a:r>
              <a:rPr lang="ru-RU" sz="2400" dirty="0" err="1">
                <a:solidFill>
                  <a:srgbClr val="1E45A6"/>
                </a:solidFill>
                <a:latin typeface="Muller Regular" pitchFamily="2" charset="-52"/>
              </a:rPr>
              <a:t>Киовские</a:t>
            </a:r>
            <a:r>
              <a:rPr lang="ru-RU" sz="2400" dirty="0">
                <a:solidFill>
                  <a:srgbClr val="1E45A6"/>
                </a:solidFill>
                <a:latin typeface="Muller Regular" pitchFamily="2" charset="-52"/>
              </a:rPr>
              <a:t>,</a:t>
            </a:r>
          </a:p>
          <a:p>
            <a:pPr>
              <a:lnSpc>
                <a:spcPct val="80000"/>
              </a:lnSpc>
            </a:pPr>
            <a:r>
              <a:rPr lang="ru-RU" sz="2400" dirty="0">
                <a:solidFill>
                  <a:srgbClr val="1E45A6"/>
                </a:solidFill>
                <a:latin typeface="Muller Regular" pitchFamily="2" charset="-52"/>
              </a:rPr>
              <a:t>вл13, Лобня, 141733</a:t>
            </a:r>
          </a:p>
        </p:txBody>
      </p:sp>
      <p:pic>
        <p:nvPicPr>
          <p:cNvPr id="31" name="Рисунок 30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6048" y="2931135"/>
            <a:ext cx="434340" cy="4343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3926094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710</TotalTime>
  <Words>911</Words>
  <Application>Microsoft Office PowerPoint</Application>
  <PresentationFormat>Широкоэкранный</PresentationFormat>
  <Paragraphs>301</Paragraphs>
  <Slides>8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14" baseType="lpstr">
      <vt:lpstr>Arial</vt:lpstr>
      <vt:lpstr>Calibri</vt:lpstr>
      <vt:lpstr>Calibri Light</vt:lpstr>
      <vt:lpstr>Muller Bold</vt:lpstr>
      <vt:lpstr>Muller Regular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Designer Alexey</dc:creator>
  <cp:lastModifiedBy>Dmitriy Shcherbinin</cp:lastModifiedBy>
  <cp:revision>16</cp:revision>
  <dcterms:created xsi:type="dcterms:W3CDTF">2023-04-13T09:38:08Z</dcterms:created>
  <dcterms:modified xsi:type="dcterms:W3CDTF">2023-04-24T07:50:48Z</dcterms:modified>
</cp:coreProperties>
</file>